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72CE-D558-4FA2-9508-89E75A465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3A04F-207E-4A25-8312-EC5B8F667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87E92-55B4-4D0A-8292-62035F42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2F6F-135C-4B12-A6AB-94D56EC69690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F9647-FA5E-4277-A7A8-7502E793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D8015-E1C6-4F39-BC18-EB0C7065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40F7-9AEA-4D22-B956-0109EE9BB9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935BF-3AB2-4EA2-8BDA-FDE32F13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7064B-42AD-4A5E-BD32-4E087D802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BAFCB-0262-4DA6-928D-7F780D3B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2F6F-135C-4B12-A6AB-94D56EC69690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B900F-3AFD-4105-AC0E-522D15BDC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531F1-82FC-4221-913F-B0C94058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40F7-9AEA-4D22-B956-0109EE9BB9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89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68C44-59C0-421F-A8A1-10EFDF0BD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F90CC-C49A-4252-B284-17467A876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CB7D6-4A44-4CA1-A8F0-21B936ED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2F6F-135C-4B12-A6AB-94D56EC69690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93723-6F87-4EC7-B2FB-1823D1CF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F5A99-5FC4-47A5-BF31-342EF647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40F7-9AEA-4D22-B956-0109EE9BB9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4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D2B7D-8A99-4128-BF2E-BCDB4A601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204A8-DA3B-4C90-8D02-7A3FB8F2E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80A4D-02C0-458C-B92E-07D1B3CC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2F6F-135C-4B12-A6AB-94D56EC69690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53F83-A649-437E-82E3-42ECBAB8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65B83-20C7-4969-B4CC-FD480882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40F7-9AEA-4D22-B956-0109EE9BB9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71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1804-0A50-4037-B905-C20CA1C8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3CE9D-EA20-4C4B-B5DA-034B7D5EA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BAACB-3AF6-473F-8A65-E4EDC32E3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2F6F-135C-4B12-A6AB-94D56EC69690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25CB8-611E-47B0-86BE-C1A126CF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8672A-142B-4DBF-839F-CDE7E484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40F7-9AEA-4D22-B956-0109EE9BB9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33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D48C-8FFF-46FB-AA32-52A0B505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34259-4C05-487E-A16C-A15E04951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E9277-F9DC-4ECA-927F-824A8C9BA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6C0C6-5F13-4E85-81EA-033B557D3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2F6F-135C-4B12-A6AB-94D56EC69690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2E7AB-5595-4C65-8518-DF7FB980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4F95F-FABC-41C0-8658-8035A8D0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40F7-9AEA-4D22-B956-0109EE9BB9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02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F11D-CA83-4FA7-962F-08DBC8C0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EFEDF-ACAE-4F56-824B-516D4A8A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E1BD2-E568-41B9-B5AD-DD2605602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241A7-3DC6-4072-8C3D-FFA29B315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6DE74-9B55-41D9-9AB2-DB616EF7C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78FB4-4AB5-44FE-A368-9A7D1402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2F6F-135C-4B12-A6AB-94D56EC69690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881D94-3CA9-487E-A233-CBE3ABD6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570797-967A-463E-AB66-5119AB32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40F7-9AEA-4D22-B956-0109EE9BB9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66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EF35-568D-4ED0-8475-3743E462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258D0-F2F4-4C2E-AB09-BB45709D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2F6F-135C-4B12-A6AB-94D56EC69690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1E15C-EB09-42B2-A589-FF7526F8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5F51C-9200-424D-B61A-7B5D0077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40F7-9AEA-4D22-B956-0109EE9BB9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55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E5C81-82FD-4506-A227-D84F29D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2F6F-135C-4B12-A6AB-94D56EC69690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11ED73-52E8-4585-AB3E-84615B62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A72FF-48DD-4DC5-A577-4AD192FA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40F7-9AEA-4D22-B956-0109EE9BB9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86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C54A-D583-4594-97B4-C8E956772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9C134-142B-46F2-9B45-FE694231F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F22DB-019D-4A2B-B6E2-46D2C411D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2CEA1-76C8-442A-8F1A-398F62999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2F6F-135C-4B12-A6AB-94D56EC69690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C4E6E-DEC8-4CB5-8AA0-1EBE8075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E7F96-5841-4957-ACA9-AA5EDCDA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40F7-9AEA-4D22-B956-0109EE9BB9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69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DDBC-AE58-4162-946E-A8453479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EC1D48-8B26-4D09-AA6C-BD93EAED0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CAF81-E4BB-435C-B0E8-A396263B3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5A19E-72B0-42BC-9067-2C334F25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2F6F-135C-4B12-A6AB-94D56EC69690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57CF3-9E6F-4DC9-AD4C-EE3FA01D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21897-0212-4844-9878-E7E77E70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40F7-9AEA-4D22-B956-0109EE9BB9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80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50E34-5E10-4BFA-987F-1F3059BA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27E1A-0550-4039-9351-324E972B7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2FFFD-288C-481A-AB73-C99D2BC50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92F6F-135C-4B12-A6AB-94D56EC69690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022E9-25D4-4E9B-B232-3AD24D4AA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F9F70-D5C8-432D-A4BF-D2184D64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F40F7-9AEA-4D22-B956-0109EE9BB9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00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84B1-3E49-4FEA-BF7D-C57B4FB45D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para Dispositivos Móveis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3BA66-1095-49C8-B9CC-59E9D1F80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Firebase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850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7706-16C9-4272-AA9C-FC3C7F9B4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76A8B-A497-41C5-AD4A-8DA71F65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é uma plataforma de desenvolvimento mobile e web adquirida pela Google em 2014.</a:t>
            </a:r>
          </a:p>
          <a:p>
            <a:r>
              <a:rPr lang="pt-BR" sz="3600" dirty="0" err="1"/>
              <a:t>back-end</a:t>
            </a:r>
            <a:r>
              <a:rPr lang="pt-BR" sz="3600" dirty="0"/>
              <a:t> completo e de fácil usabilidade</a:t>
            </a:r>
          </a:p>
          <a:p>
            <a:r>
              <a:rPr lang="pt-BR" sz="3600" dirty="0"/>
              <a:t>disponibiliza diversos serviços diferentes que auxiliam no desenvolvimento e gerenciamento de aplicativos.</a:t>
            </a:r>
          </a:p>
        </p:txBody>
      </p:sp>
    </p:spTree>
    <p:extLst>
      <p:ext uri="{BB962C8B-B14F-4D97-AF65-F5344CB8AC3E}">
        <p14:creationId xmlns:p14="http://schemas.microsoft.com/office/powerpoint/2010/main" val="3353435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Programação para Dispositivos Móveis</vt:lpstr>
      <vt:lpstr>O que 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para Dispositivos Móveis</dc:title>
  <dc:creator>Ivan Marcelo Pagnoncelli</dc:creator>
  <cp:lastModifiedBy>Ivan Marcelo Pagnoncelli</cp:lastModifiedBy>
  <cp:revision>1</cp:revision>
  <dcterms:created xsi:type="dcterms:W3CDTF">2019-04-01T22:25:45Z</dcterms:created>
  <dcterms:modified xsi:type="dcterms:W3CDTF">2019-04-01T22:30:27Z</dcterms:modified>
</cp:coreProperties>
</file>