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AE7F2-E5A5-41AE-AF05-86B960E45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23FD6-8A1C-420B-88F3-B72EE1B78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48E99-1C2F-4E0F-9430-5E93E737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79ED4-F19E-4A12-BD81-85BB362D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FD68B-30F7-4683-AC5F-14C2490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7DC71-86C2-4B41-8E44-52A02091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FBC91-DA7C-4FC0-9CBE-4B4B7CC3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38F11-2722-4BF4-BEF4-FA2185F9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08F03-29CC-4C5E-9363-8DBAAA2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4878C-822D-4BE9-B7A4-481258A7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8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3EB78-B544-416F-B8AC-62A6D7861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266745-BC0B-407E-8EFA-FA83E905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3A462-BA51-4A57-AC00-4D5F0417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E5C2F-A9BC-410B-8009-C3CBA3E9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4C2C1-6BD8-426E-BB61-F67F5D5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6E3E9-8AF9-43F1-82DE-7ADAC07E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4DA2D-0FAB-4F5D-A7AF-55669A43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CE39F-3A75-4AB5-8E5F-590BC172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AC2F2-4702-4814-9892-8A4D7670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F77C2-AA9F-441C-8851-6CA880F3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9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A82F-C2FF-4B42-B430-1F790D5A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FAB1B3-224F-4DFB-B961-8D730E29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C76EC-A94A-47E2-93D9-B153576E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E1367-A6D9-482E-B307-AE49D98B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BB9D3-22BB-4B43-AB71-56DEEECC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79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5E05-BC7A-46B7-8B90-E1F4DAF4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261C6-8A04-4615-819F-AB01F7A2F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21E84D-75A7-4643-878C-88291F04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5A68C-5243-4399-8AC3-F21E3DE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64F4C8-C1D4-48FC-947D-4B11269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8AC3-BFF2-486A-B74E-557E5106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1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C505A-F29B-49F9-8749-82F8831B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690F5-2890-4062-9299-0453341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2E0BD0-C183-44E1-9D4B-1A46A544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61C85E-2A13-49C2-930C-2E2005BE9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8822C3-9175-4496-ACC5-CF7473DE5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D4B3E2-13BA-40B5-82F8-20C88B3A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3119B-C07B-41B6-85D1-001A3E62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DDB42F-2AC5-4D25-A8B7-6A54589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3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25DCD-6C1C-4A50-AACC-64CB8C96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61DDA4-88BA-4E6C-8B09-6D0EAD58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A1F556-084F-4147-A5F0-6E47C80C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EDE0C-9A67-44C8-A16F-F3782D0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4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D7298-C887-4CA9-AD6D-10B957BB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7CDEB0-8B9D-468F-B0CF-ABE92CFD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E38912-4D58-4B8E-BBEE-8EF2EAAF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2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AF7D4-285D-47AD-B901-FBBF89D9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FD000-95AC-4E5A-ACAD-8357751F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0BD7A-90CC-4317-BB11-FAB7E449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466CA-775A-495B-A0C9-0683CC28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AACC1-B5DA-409E-A3AE-2056E852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243446-D85E-446A-AD22-9EBF2787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A0D55-DE46-4503-93E7-948BF282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4C3302-EA2D-4FFC-AB36-A88BCB66B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818AE-82E6-4E08-9FEC-D416DDB5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895EE-C2E0-44AE-ABA8-22DA32F9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78134D-CF1F-430C-BEF7-C01F399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AE4C7-F098-4858-9BA0-9F8A2C13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6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400344-DCE5-4C3F-802F-998498C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4F0D4-0E5E-4595-BB50-3C5DD51B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FA1E7-B496-42A3-A5E4-89898B354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EA4B-BAD5-40C1-8031-FA507E43BD36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CC049-1957-491C-9CDE-07AD343F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71018-DDCE-4805-B13D-00034E98F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45FF-393B-41F7-A045-F54DFD7C6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C41E9-6702-466E-8483-5F3970930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Dispositivos Móveis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947C8-5FD3-4E4C-ABCE-1149965F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Recycler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68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68A0-8154-44AE-ADEE-98F737E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3FA2D-7ED6-48EA-8FCE-B95F0D3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 do Android responsável por mostrar visualizações em formato de lista.</a:t>
            </a:r>
          </a:p>
          <a:p>
            <a:r>
              <a:rPr lang="pt-BR" dirty="0"/>
              <a:t>Tratada como uma evolução dos componentes “</a:t>
            </a:r>
            <a:r>
              <a:rPr lang="pt-BR" dirty="0" err="1"/>
              <a:t>ListView</a:t>
            </a:r>
            <a:r>
              <a:rPr lang="pt-BR" dirty="0"/>
              <a:t>” e “</a:t>
            </a:r>
            <a:r>
              <a:rPr lang="pt-BR" dirty="0" err="1"/>
              <a:t>GridView</a:t>
            </a:r>
            <a:r>
              <a:rPr lang="pt-BR" dirty="0"/>
              <a:t>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7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06BA9-C265-48C1-A98F-CE9A4D76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12655-7E5F-4471-B395-F7568A83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Atualizações:</a:t>
            </a:r>
          </a:p>
          <a:p>
            <a:pPr lvl="1"/>
            <a:r>
              <a:rPr lang="pt-BR" dirty="0"/>
              <a:t>Como o componente faz parte da biblioteca de suporte V7, as atualizações do mesmo podem acontecer independente da atualização da versão do Android.</a:t>
            </a:r>
          </a:p>
          <a:p>
            <a:r>
              <a:rPr lang="pt-BR" dirty="0"/>
              <a:t>Performance:</a:t>
            </a:r>
          </a:p>
          <a:p>
            <a:pPr lvl="1"/>
            <a:r>
              <a:rPr lang="pt-BR" dirty="0"/>
              <a:t>Como o próprio nome indica, este componente reutiliza as células da lista quanto os mesmas não estão mais visíveis para o usuário, desta forma economizando tempo e recursos.</a:t>
            </a:r>
          </a:p>
          <a:p>
            <a:pPr lvl="1"/>
            <a:r>
              <a:rPr lang="pt-BR" dirty="0"/>
              <a:t>Utiliza o conceito de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Holder</a:t>
            </a:r>
            <a:r>
              <a:rPr lang="pt-BR" dirty="0"/>
              <a:t> para manter as referencias da </a:t>
            </a:r>
            <a:r>
              <a:rPr lang="pt-BR" dirty="0" err="1"/>
              <a:t>view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876A4-B5AD-4620-89A3-A573767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53D35-B043-4FD8-BBE0-8209DF6A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Animações:</a:t>
            </a:r>
          </a:p>
          <a:p>
            <a:pPr lvl="1"/>
            <a:r>
              <a:rPr lang="pt-BR" dirty="0"/>
              <a:t>O componente possui uma classe específica para animações, que pode ser alterada pelo desenvolvedor. </a:t>
            </a:r>
          </a:p>
          <a:p>
            <a:r>
              <a:rPr lang="pt-BR" dirty="0"/>
              <a:t>Gerenciador de Layout:</a:t>
            </a:r>
          </a:p>
          <a:p>
            <a:pPr lvl="1"/>
            <a:r>
              <a:rPr lang="pt-BR" dirty="0"/>
              <a:t>O conteúdo da lista poderá ter um gerenciador de layout diferente da lista durante a execução da mesma (por exemplo, mudar a visualização de lista para grid).</a:t>
            </a:r>
          </a:p>
          <a:p>
            <a:r>
              <a:rPr lang="pt-BR" dirty="0"/>
              <a:t>Atualização de conteúdo:</a:t>
            </a:r>
          </a:p>
          <a:p>
            <a:pPr lvl="1"/>
            <a:r>
              <a:rPr lang="pt-BR" dirty="0"/>
              <a:t>Quando o conteúdo da lista é atualizado, apenas as células envolvidas com a atualização são alteradas.</a:t>
            </a:r>
          </a:p>
        </p:txBody>
      </p:sp>
    </p:spTree>
    <p:extLst>
      <p:ext uri="{BB962C8B-B14F-4D97-AF65-F5344CB8AC3E}">
        <p14:creationId xmlns:p14="http://schemas.microsoft.com/office/powerpoint/2010/main" val="41723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B3E1-8600-497E-B0B0-857A5D3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35D2A-309E-4759-9127-4C508104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Complexidade inicial:</a:t>
            </a:r>
          </a:p>
          <a:p>
            <a:pPr lvl="1"/>
            <a:r>
              <a:rPr lang="pt-BR" dirty="0"/>
              <a:t>Existe uma complexidade para o desenvolvimento com este componente.</a:t>
            </a:r>
          </a:p>
        </p:txBody>
      </p:sp>
    </p:spTree>
    <p:extLst>
      <p:ext uri="{BB962C8B-B14F-4D97-AF65-F5344CB8AC3E}">
        <p14:creationId xmlns:p14="http://schemas.microsoft.com/office/powerpoint/2010/main" val="28804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98AD0-B2C8-4D01-83D9-B09F22A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E5C082-5A65-4101-97C1-CCD227D6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21" y="2082138"/>
            <a:ext cx="8805158" cy="30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1B648-A2FE-4D76-B836-328EACE8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83008-74C0-4400-8711-CEF15F52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RecyclerView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Componente visual que ficará na </a:t>
            </a:r>
            <a:r>
              <a:rPr lang="pt-BR" i="1" dirty="0" err="1"/>
              <a:t>Activity</a:t>
            </a:r>
            <a:r>
              <a:rPr lang="pt-BR" dirty="0"/>
              <a:t>/</a:t>
            </a:r>
            <a:r>
              <a:rPr lang="pt-BR" i="1" dirty="0" err="1"/>
              <a:t>Fragment</a:t>
            </a:r>
            <a:r>
              <a:rPr lang="pt-BR" dirty="0"/>
              <a:t> e irá posicionar a lista na tela do usuário, assim como um campo de texto ou botão, por exemplo.</a:t>
            </a:r>
          </a:p>
          <a:p>
            <a:r>
              <a:rPr lang="pt-BR" dirty="0" err="1"/>
              <a:t>LayoutManager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o gerenciador de conteúdo descrito acima. Nele é definido qual é a disposição do itens da lista (se será uma lista vertical ou horizontal, por exemplo).</a:t>
            </a:r>
          </a:p>
          <a:p>
            <a:r>
              <a:rPr lang="pt-BR" dirty="0" err="1"/>
              <a:t>Adapter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Classe responsável por associar a lista de conteúdo/objeto à </a:t>
            </a:r>
            <a:r>
              <a:rPr lang="pt-BR" i="1" dirty="0" err="1"/>
              <a:t>view</a:t>
            </a:r>
            <a:r>
              <a:rPr lang="pt-BR" dirty="0" err="1"/>
              <a:t>correspondente</a:t>
            </a:r>
            <a:r>
              <a:rPr lang="pt-BR" dirty="0"/>
              <a:t>. Onde cada objeto da lista será um item na lista. É no </a:t>
            </a:r>
            <a:r>
              <a:rPr lang="pt-BR" i="1" dirty="0" err="1"/>
              <a:t>Adapter</a:t>
            </a:r>
            <a:r>
              <a:rPr lang="pt-BR" dirty="0"/>
              <a:t> onde se define se um item será exibido ou não.</a:t>
            </a:r>
          </a:p>
        </p:txBody>
      </p:sp>
    </p:spTree>
    <p:extLst>
      <p:ext uri="{BB962C8B-B14F-4D97-AF65-F5344CB8AC3E}">
        <p14:creationId xmlns:p14="http://schemas.microsoft.com/office/powerpoint/2010/main" val="19689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A8902-AECA-4B7C-A6C6-33F4738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B9744-FDCC-4748-9150-54E0D7FE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ViewHolder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a referência para a </a:t>
            </a:r>
            <a:r>
              <a:rPr lang="pt-BR" i="1" dirty="0" err="1"/>
              <a:t>view</a:t>
            </a:r>
            <a:r>
              <a:rPr lang="pt-BR" dirty="0"/>
              <a:t> que é a parte visual de cada item da lista, que será replicada para todos elementos (na estrutura acima, ficaria dentro do </a:t>
            </a:r>
            <a:r>
              <a:rPr lang="pt-BR" i="1" dirty="0" err="1"/>
              <a:t>Adapter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36533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Programação para Dispositivos Móveis</vt:lpstr>
      <vt:lpstr>O que é?</vt:lpstr>
      <vt:lpstr>Vantagens</vt:lpstr>
      <vt:lpstr>Vantagens</vt:lpstr>
      <vt:lpstr>Desvantagens</vt:lpstr>
      <vt:lpstr>Componentes</vt:lpstr>
      <vt:lpstr>Componentes</vt:lpstr>
      <vt:lpstr>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Ivan Marcelo Pagnoncelli</dc:creator>
  <cp:lastModifiedBy>Ivan Marcelo Pagnoncelli</cp:lastModifiedBy>
  <cp:revision>2</cp:revision>
  <dcterms:created xsi:type="dcterms:W3CDTF">2019-04-15T23:49:03Z</dcterms:created>
  <dcterms:modified xsi:type="dcterms:W3CDTF">2019-04-16T00:05:02Z</dcterms:modified>
</cp:coreProperties>
</file>