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76" r:id="rId6"/>
    <p:sldId id="260" r:id="rId7"/>
    <p:sldId id="261" r:id="rId8"/>
    <p:sldId id="273" r:id="rId9"/>
    <p:sldId id="277" r:id="rId10"/>
    <p:sldId id="263" r:id="rId11"/>
    <p:sldId id="272" r:id="rId12"/>
    <p:sldId id="275" r:id="rId13"/>
    <p:sldId id="265" r:id="rId14"/>
    <p:sldId id="274" r:id="rId15"/>
    <p:sldId id="270" r:id="rId16"/>
    <p:sldId id="271" r:id="rId17"/>
    <p:sldId id="26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A043-179C-4F43-A31C-3C693421D0ED}" type="datetimeFigureOut">
              <a:rPr lang="pt-BR" smtClean="0"/>
              <a:t>25/02/2013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5088-FFFA-4C9A-BDB3-A226C8893E4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Programação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Conjuntos:</a:t>
            </a:r>
          </a:p>
          <a:p>
            <a:pPr lvl="1"/>
            <a:r>
              <a:rPr lang="pt-BR" dirty="0" smtClean="0"/>
              <a:t>Operações:</a:t>
            </a:r>
          </a:p>
          <a:p>
            <a:pPr lvl="2"/>
            <a:r>
              <a:rPr lang="pt-BR" dirty="0" smtClean="0"/>
              <a:t>adição: insere elementos no conjunto. Não permite a inserção de elementos repetidos.</a:t>
            </a:r>
          </a:p>
          <a:p>
            <a:pPr lvl="2"/>
            <a:r>
              <a:rPr lang="pt-BR" dirty="0" smtClean="0"/>
              <a:t>remoção: remove elementos.</a:t>
            </a:r>
          </a:p>
          <a:p>
            <a:pPr lvl="2"/>
            <a:r>
              <a:rPr lang="pt-BR" dirty="0" smtClean="0"/>
              <a:t>acesso: através de iteração.</a:t>
            </a:r>
          </a:p>
          <a:p>
            <a:pPr lvl="2"/>
            <a:r>
              <a:rPr lang="pt-BR" dirty="0" smtClean="0"/>
              <a:t>pesquisa: descobre se um determinado elemento esta no conjunto.</a:t>
            </a:r>
          </a:p>
          <a:p>
            <a:pPr lvl="2"/>
            <a:r>
              <a:rPr lang="pt-BR" dirty="0" smtClean="0"/>
              <a:t>obtenção da quantidade de elementos.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Três implementações</a:t>
            </a:r>
          </a:p>
          <a:p>
            <a:pPr marL="0" indent="0">
              <a:buNone/>
            </a:pPr>
            <a:r>
              <a:rPr lang="pt-BR" dirty="0" smtClean="0"/>
              <a:t>	– </a:t>
            </a:r>
            <a:r>
              <a:rPr lang="pt-BR" dirty="0" err="1"/>
              <a:t>HashSet</a:t>
            </a:r>
            <a:endParaRPr lang="pt-BR" dirty="0"/>
          </a:p>
          <a:p>
            <a:pPr lvl="3"/>
            <a:r>
              <a:rPr lang="pt-BR" sz="3200" dirty="0" smtClean="0"/>
              <a:t>Implementado </a:t>
            </a:r>
            <a:r>
              <a:rPr lang="pt-BR" sz="3200" dirty="0"/>
              <a:t>com tabela </a:t>
            </a:r>
            <a:r>
              <a:rPr lang="pt-BR" sz="3200" dirty="0" err="1"/>
              <a:t>hash</a:t>
            </a:r>
            <a:endParaRPr lang="pt-BR" sz="3200" dirty="0"/>
          </a:p>
          <a:p>
            <a:pPr lvl="2"/>
            <a:r>
              <a:rPr lang="pt-BR" sz="3200" dirty="0" err="1" smtClean="0"/>
              <a:t>TreeSet</a:t>
            </a:r>
            <a:endParaRPr lang="pt-BR" sz="3200" dirty="0"/>
          </a:p>
          <a:p>
            <a:pPr lvl="3"/>
            <a:r>
              <a:rPr lang="pt-BR" sz="3200" dirty="0" smtClean="0"/>
              <a:t>Implementado </a:t>
            </a:r>
            <a:r>
              <a:rPr lang="pt-BR" sz="3200" dirty="0"/>
              <a:t>com árvore</a:t>
            </a:r>
          </a:p>
          <a:p>
            <a:pPr lvl="2"/>
            <a:r>
              <a:rPr lang="pt-BR" sz="3200" dirty="0" err="1" smtClean="0"/>
              <a:t>LinkedHashSet</a:t>
            </a:r>
            <a:endParaRPr lang="pt-BR" sz="3200" dirty="0"/>
          </a:p>
          <a:p>
            <a:pPr lvl="3"/>
            <a:r>
              <a:rPr lang="pt-BR" sz="3200" dirty="0" smtClean="0"/>
              <a:t>Implementado </a:t>
            </a:r>
            <a:r>
              <a:rPr lang="pt-BR" sz="3200" dirty="0"/>
              <a:t>com tabela </a:t>
            </a:r>
            <a:r>
              <a:rPr lang="pt-BR" sz="3200" dirty="0" err="1"/>
              <a:t>hash</a:t>
            </a:r>
            <a:r>
              <a:rPr lang="pt-BR" sz="3200" dirty="0"/>
              <a:t> e listas ligadas</a:t>
            </a:r>
          </a:p>
        </p:txBody>
      </p:sp>
    </p:spTree>
    <p:extLst>
      <p:ext uri="{BB962C8B-B14F-4D97-AF65-F5344CB8AC3E}">
        <p14:creationId xmlns:p14="http://schemas.microsoft.com/office/powerpoint/2010/main" val="371976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Mapa: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mapa armazena pares (chave, valor) chamados </a:t>
            </a:r>
            <a:r>
              <a:rPr lang="pt-BR" dirty="0" smtClean="0"/>
              <a:t>de itens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Chaves </a:t>
            </a:r>
            <a:r>
              <a:rPr lang="pt-BR" dirty="0"/>
              <a:t>e valores podem ser de qualquer tipo.</a:t>
            </a:r>
          </a:p>
          <a:p>
            <a:pPr lvl="1"/>
            <a:r>
              <a:rPr lang="pt-BR" dirty="0" smtClean="0"/>
              <a:t>As </a:t>
            </a:r>
            <a:r>
              <a:rPr lang="pt-BR" dirty="0"/>
              <a:t>chaves armazenadas nos mapas podem </a:t>
            </a:r>
            <a:r>
              <a:rPr lang="pt-BR" dirty="0" smtClean="0"/>
              <a:t>estar ordenadas </a:t>
            </a:r>
            <a:r>
              <a:rPr lang="pt-BR" dirty="0"/>
              <a:t>ou não.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chave é utilizada para achar o elemento de </a:t>
            </a:r>
            <a:r>
              <a:rPr lang="pt-BR" dirty="0" smtClean="0"/>
              <a:t>forma rápida</a:t>
            </a:r>
            <a:r>
              <a:rPr lang="pt-BR" dirty="0"/>
              <a:t>, utilizando estruturas especiais.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mapa não pode conter chaves duplicadas</a:t>
            </a:r>
          </a:p>
          <a:p>
            <a:pPr lvl="1"/>
            <a:r>
              <a:rPr lang="pt-BR" dirty="0" smtClean="0"/>
              <a:t>Também </a:t>
            </a:r>
            <a:r>
              <a:rPr lang="pt-BR" dirty="0"/>
              <a:t>são conhecidos como dicionário</a:t>
            </a:r>
          </a:p>
        </p:txBody>
      </p:sp>
    </p:spTree>
    <p:extLst>
      <p:ext uri="{BB962C8B-B14F-4D97-AF65-F5344CB8AC3E}">
        <p14:creationId xmlns:p14="http://schemas.microsoft.com/office/powerpoint/2010/main" val="293775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Mapas:</a:t>
            </a:r>
          </a:p>
          <a:p>
            <a:pPr lvl="1"/>
            <a:r>
              <a:rPr lang="pt-BR" dirty="0" smtClean="0"/>
              <a:t>Operações:</a:t>
            </a:r>
          </a:p>
          <a:p>
            <a:pPr lvl="2"/>
            <a:r>
              <a:rPr lang="pt-BR" dirty="0" smtClean="0"/>
              <a:t>adição: adição de um par chave=valor.</a:t>
            </a:r>
          </a:p>
          <a:p>
            <a:pPr lvl="2"/>
            <a:r>
              <a:rPr lang="pt-BR" dirty="0" smtClean="0"/>
              <a:t>remoção: remove o item cuja chave foi informada.</a:t>
            </a:r>
          </a:p>
          <a:p>
            <a:pPr lvl="2"/>
            <a:r>
              <a:rPr lang="pt-BR" dirty="0" smtClean="0"/>
              <a:t>acesso: por iteração.</a:t>
            </a:r>
          </a:p>
          <a:p>
            <a:pPr lvl="2"/>
            <a:r>
              <a:rPr lang="pt-BR" dirty="0" smtClean="0"/>
              <a:t>pesquisa: através da chave. A chave deve ser sempre informada.</a:t>
            </a:r>
            <a:endParaRPr lang="pt-BR" dirty="0"/>
          </a:p>
          <a:p>
            <a:pPr lvl="2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plataforma Java contém três </a:t>
            </a:r>
            <a:r>
              <a:rPr lang="pt-BR" dirty="0" smtClean="0"/>
              <a:t>implementações </a:t>
            </a:r>
            <a:r>
              <a:rPr lang="pt-BR" dirty="0" err="1" smtClean="0"/>
              <a:t>Map</a:t>
            </a:r>
            <a:r>
              <a:rPr lang="pt-BR" dirty="0" smtClean="0"/>
              <a:t> de </a:t>
            </a:r>
            <a:r>
              <a:rPr lang="pt-BR" dirty="0"/>
              <a:t>propósito geral.</a:t>
            </a:r>
          </a:p>
          <a:p>
            <a:pPr lvl="1"/>
            <a:r>
              <a:rPr lang="pt-BR" dirty="0" err="1" smtClean="0"/>
              <a:t>HashMap</a:t>
            </a:r>
            <a:r>
              <a:rPr lang="pt-BR" dirty="0"/>
              <a:t>, </a:t>
            </a:r>
            <a:r>
              <a:rPr lang="pt-BR" dirty="0" err="1"/>
              <a:t>TreeMap</a:t>
            </a:r>
            <a:r>
              <a:rPr lang="pt-BR" dirty="0"/>
              <a:t> e </a:t>
            </a:r>
            <a:r>
              <a:rPr lang="pt-BR" dirty="0" err="1"/>
              <a:t>LinkedHashMap</a:t>
            </a:r>
            <a:endParaRPr lang="pt-BR" dirty="0"/>
          </a:p>
          <a:p>
            <a:pPr lvl="1"/>
            <a:r>
              <a:rPr lang="pt-BR" dirty="0" smtClean="0"/>
              <a:t>O </a:t>
            </a:r>
            <a:r>
              <a:rPr lang="pt-BR" dirty="0"/>
              <a:t>comportamento e a performance são análogos </a:t>
            </a:r>
            <a:r>
              <a:rPr lang="pt-BR" dirty="0" smtClean="0"/>
              <a:t>ao de </a:t>
            </a:r>
            <a:r>
              <a:rPr lang="pt-BR" dirty="0" err="1"/>
              <a:t>HashSet</a:t>
            </a:r>
            <a:r>
              <a:rPr lang="pt-BR" dirty="0"/>
              <a:t>, </a:t>
            </a:r>
            <a:r>
              <a:rPr lang="pt-BR" dirty="0" err="1"/>
              <a:t>TreeSet</a:t>
            </a:r>
            <a:r>
              <a:rPr lang="pt-BR" dirty="0"/>
              <a:t> e </a:t>
            </a:r>
            <a:r>
              <a:rPr lang="pt-BR" dirty="0" err="1"/>
              <a:t>LinkedHashSet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204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pic>
        <p:nvPicPr>
          <p:cNvPr id="1026" name="Picture 2" descr="collections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55" y="2348880"/>
            <a:ext cx="779296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3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pic>
        <p:nvPicPr>
          <p:cNvPr id="2050" name="Picture 2" descr="collections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0" y="2204864"/>
            <a:ext cx="912422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80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7306"/>
            <a:ext cx="9577064" cy="692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Coleções</a:t>
            </a:r>
          </a:p>
          <a:p>
            <a:pPr lvl="1"/>
            <a:r>
              <a:rPr lang="pt-BR" dirty="0" smtClean="0"/>
              <a:t>Estruturas de dados que permite armazenar outros objetos.</a:t>
            </a:r>
          </a:p>
          <a:p>
            <a:pPr lvl="1"/>
            <a:r>
              <a:rPr lang="pt-BR" dirty="0" smtClean="0"/>
              <a:t>A API disponibiliza interfaces e implementações das coleções.</a:t>
            </a:r>
          </a:p>
          <a:p>
            <a:pPr lvl="1"/>
            <a:r>
              <a:rPr lang="pt-BR" dirty="0" smtClean="0"/>
              <a:t>Todas as </a:t>
            </a:r>
            <a:r>
              <a:rPr lang="pt-BR" dirty="0" err="1" smtClean="0"/>
              <a:t>intefaces</a:t>
            </a:r>
            <a:r>
              <a:rPr lang="pt-BR" dirty="0" smtClean="0"/>
              <a:t> </a:t>
            </a:r>
            <a:r>
              <a:rPr lang="pt-BR" dirty="0" err="1" smtClean="0"/>
              <a:t>extendem</a:t>
            </a:r>
            <a:r>
              <a:rPr lang="pt-BR" dirty="0" smtClean="0"/>
              <a:t> a interface </a:t>
            </a:r>
            <a:r>
              <a:rPr lang="pt-BR" i="1" dirty="0" err="1" smtClean="0"/>
              <a:t>Collection</a:t>
            </a:r>
            <a:r>
              <a:rPr lang="pt-BR" i="1" dirty="0" smtClean="0"/>
              <a:t>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Duas forma de percorrer coleções</a:t>
            </a:r>
          </a:p>
          <a:p>
            <a:pPr lvl="1"/>
            <a:r>
              <a:rPr lang="pt-BR" dirty="0" err="1" smtClean="0"/>
              <a:t>Iterator</a:t>
            </a:r>
            <a:endParaRPr lang="pt-BR" dirty="0"/>
          </a:p>
          <a:p>
            <a:pPr lvl="2"/>
            <a:r>
              <a:rPr lang="pt-BR" dirty="0" smtClean="0"/>
              <a:t>Objeto </a:t>
            </a:r>
            <a:r>
              <a:rPr lang="pt-BR" dirty="0"/>
              <a:t>que permite que todos os elementos </a:t>
            </a:r>
            <a:r>
              <a:rPr lang="pt-BR" dirty="0" smtClean="0"/>
              <a:t>da coleção </a:t>
            </a:r>
            <a:r>
              <a:rPr lang="pt-BR" dirty="0"/>
              <a:t>sejam acessados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sabe-se sobre a implementação</a:t>
            </a:r>
          </a:p>
          <a:p>
            <a:pPr lvl="2"/>
            <a:r>
              <a:rPr lang="pt-BR" dirty="0" smtClean="0"/>
              <a:t>Métodos</a:t>
            </a:r>
            <a:endParaRPr lang="pt-BR" dirty="0"/>
          </a:p>
          <a:p>
            <a:pPr lvl="3"/>
            <a:r>
              <a:rPr lang="pt-BR" dirty="0" err="1" smtClean="0"/>
              <a:t>boolean</a:t>
            </a:r>
            <a:r>
              <a:rPr lang="pt-BR" dirty="0" smtClean="0"/>
              <a:t> </a:t>
            </a:r>
            <a:r>
              <a:rPr lang="pt-BR" dirty="0" err="1"/>
              <a:t>hasNext</a:t>
            </a:r>
            <a:r>
              <a:rPr lang="pt-BR" dirty="0"/>
              <a:t>() - informa se ainda </a:t>
            </a:r>
            <a:r>
              <a:rPr lang="pt-BR" dirty="0" smtClean="0"/>
              <a:t>há elementos </a:t>
            </a:r>
            <a:r>
              <a:rPr lang="pt-BR" dirty="0"/>
              <a:t>a serem “visitados”</a:t>
            </a:r>
          </a:p>
          <a:p>
            <a:pPr lvl="3"/>
            <a:r>
              <a:rPr lang="pt-BR" dirty="0" smtClean="0"/>
              <a:t>&lt;</a:t>
            </a:r>
            <a:r>
              <a:rPr lang="pt-BR" dirty="0"/>
              <a:t>T&gt; </a:t>
            </a:r>
            <a:r>
              <a:rPr lang="pt-BR" dirty="0" err="1"/>
              <a:t>next</a:t>
            </a:r>
            <a:r>
              <a:rPr lang="pt-BR" dirty="0"/>
              <a:t>() - retorna o próximo elemento a </a:t>
            </a:r>
            <a:r>
              <a:rPr lang="pt-BR" dirty="0" smtClean="0"/>
              <a:t>ser visitado</a:t>
            </a:r>
            <a:endParaRPr lang="pt-BR" dirty="0"/>
          </a:p>
          <a:p>
            <a:pPr lvl="1"/>
            <a:r>
              <a:rPr lang="pt-BR" dirty="0" smtClean="0"/>
              <a:t>for-</a:t>
            </a:r>
            <a:r>
              <a:rPr lang="pt-BR" dirty="0" err="1" smtClean="0"/>
              <a:t>each</a:t>
            </a:r>
            <a:endParaRPr lang="pt-BR" dirty="0"/>
          </a:p>
          <a:p>
            <a:pPr lvl="2"/>
            <a:r>
              <a:rPr lang="pt-BR" dirty="0" smtClean="0"/>
              <a:t>É </a:t>
            </a:r>
            <a:r>
              <a:rPr lang="pt-BR" dirty="0"/>
              <a:t>implementado usando o </a:t>
            </a:r>
            <a:r>
              <a:rPr lang="pt-BR" dirty="0" err="1"/>
              <a:t>iterator</a:t>
            </a:r>
            <a:endParaRPr lang="pt-BR" dirty="0"/>
          </a:p>
          <a:p>
            <a:pPr lvl="2"/>
            <a:r>
              <a:rPr lang="pt-BR" dirty="0" smtClean="0"/>
              <a:t>construção </a:t>
            </a:r>
            <a:r>
              <a:rPr lang="pt-BR" dirty="0"/>
              <a:t>da linguagem JAVA</a:t>
            </a:r>
          </a:p>
          <a:p>
            <a:pPr lvl="2"/>
            <a:r>
              <a:rPr lang="pt-BR" dirty="0" smtClean="0"/>
              <a:t>for </a:t>
            </a:r>
            <a:r>
              <a:rPr lang="pt-BR" dirty="0"/>
              <a:t>(Tipo objeto: Coleção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28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API oferece alguns tipos de coleções: conjuntos, listas e mapas.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(Set e </a:t>
            </a:r>
            <a:r>
              <a:rPr lang="pt-BR" dirty="0" err="1"/>
              <a:t>SortedSet</a:t>
            </a:r>
            <a:r>
              <a:rPr lang="pt-BR" dirty="0"/>
              <a:t>)</a:t>
            </a:r>
          </a:p>
          <a:p>
            <a:pPr lvl="2"/>
            <a:r>
              <a:rPr lang="pt-BR" dirty="0" smtClean="0"/>
              <a:t>uma </a:t>
            </a:r>
            <a:r>
              <a:rPr lang="pt-BR" dirty="0"/>
              <a:t>coleção de elementos que não mantém uma ordem nem uma contagem </a:t>
            </a:r>
            <a:r>
              <a:rPr lang="pt-BR" dirty="0" smtClean="0"/>
              <a:t>dos elementos</a:t>
            </a:r>
            <a:endParaRPr lang="pt-BR" dirty="0"/>
          </a:p>
          <a:p>
            <a:pPr lvl="2"/>
            <a:r>
              <a:rPr lang="pt-BR" dirty="0" smtClean="0"/>
              <a:t>não </a:t>
            </a:r>
            <a:r>
              <a:rPr lang="pt-BR" dirty="0"/>
              <a:t>há elementos repetidos)</a:t>
            </a:r>
          </a:p>
          <a:p>
            <a:pPr lvl="1"/>
            <a:r>
              <a:rPr lang="pt-BR" dirty="0" smtClean="0"/>
              <a:t>Lista </a:t>
            </a:r>
            <a:r>
              <a:rPr lang="pt-BR" dirty="0"/>
              <a:t>(</a:t>
            </a:r>
            <a:r>
              <a:rPr lang="pt-BR" dirty="0" err="1"/>
              <a:t>List</a:t>
            </a:r>
            <a:r>
              <a:rPr lang="pt-BR" dirty="0"/>
              <a:t>)</a:t>
            </a:r>
          </a:p>
          <a:p>
            <a:pPr lvl="2"/>
            <a:r>
              <a:rPr lang="pt-BR" dirty="0" smtClean="0"/>
              <a:t>uma sequência </a:t>
            </a:r>
            <a:r>
              <a:rPr lang="pt-BR" dirty="0"/>
              <a:t>de elementos</a:t>
            </a:r>
          </a:p>
          <a:p>
            <a:pPr lvl="2"/>
            <a:r>
              <a:rPr lang="pt-BR" dirty="0" smtClean="0"/>
              <a:t>mantém </a:t>
            </a:r>
            <a:r>
              <a:rPr lang="pt-BR" dirty="0"/>
              <a:t>dados a respeito de ambos, a ordem e a contagem.</a:t>
            </a:r>
          </a:p>
          <a:p>
            <a:pPr lvl="1"/>
            <a:r>
              <a:rPr lang="pt-BR" dirty="0" smtClean="0"/>
              <a:t>Fila </a:t>
            </a:r>
            <a:r>
              <a:rPr lang="pt-BR" dirty="0"/>
              <a:t>(</a:t>
            </a:r>
            <a:r>
              <a:rPr lang="pt-BR" dirty="0" err="1"/>
              <a:t>Queue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f</a:t>
            </a:r>
            <a:r>
              <a:rPr lang="pt-BR" dirty="0" smtClean="0"/>
              <a:t>ila </a:t>
            </a:r>
            <a:r>
              <a:rPr lang="pt-BR" dirty="0"/>
              <a:t>de elementos</a:t>
            </a:r>
          </a:p>
          <a:p>
            <a:pPr lvl="2"/>
            <a:r>
              <a:rPr lang="pt-BR" dirty="0" smtClean="0"/>
              <a:t>modelo </a:t>
            </a:r>
            <a:r>
              <a:rPr lang="pt-BR" dirty="0"/>
              <a:t>FIFO (</a:t>
            </a:r>
            <a:r>
              <a:rPr lang="pt-BR" dirty="0" err="1"/>
              <a:t>First</a:t>
            </a:r>
            <a:r>
              <a:rPr lang="pt-BR" dirty="0"/>
              <a:t> in, </a:t>
            </a:r>
            <a:r>
              <a:rPr lang="pt-BR" dirty="0" err="1"/>
              <a:t>first</a:t>
            </a:r>
            <a:r>
              <a:rPr lang="pt-BR" dirty="0"/>
              <a:t> out)</a:t>
            </a:r>
          </a:p>
          <a:p>
            <a:pPr lvl="1"/>
            <a:r>
              <a:rPr lang="pt-BR" dirty="0" smtClean="0"/>
              <a:t>Mapa </a:t>
            </a:r>
            <a:r>
              <a:rPr lang="pt-BR" dirty="0"/>
              <a:t>(</a:t>
            </a:r>
            <a:r>
              <a:rPr lang="pt-BR" dirty="0" err="1"/>
              <a:t>Map</a:t>
            </a:r>
            <a:r>
              <a:rPr lang="pt-BR" dirty="0"/>
              <a:t> e </a:t>
            </a:r>
            <a:r>
              <a:rPr lang="pt-BR" dirty="0" err="1" smtClean="0"/>
              <a:t>SortedMap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uma </a:t>
            </a:r>
            <a:r>
              <a:rPr lang="pt-BR" dirty="0"/>
              <a:t>associação entre chaves e valores</a:t>
            </a:r>
          </a:p>
          <a:p>
            <a:pPr lvl="2"/>
            <a:r>
              <a:rPr lang="pt-BR" dirty="0" smtClean="0"/>
              <a:t>ele </a:t>
            </a:r>
            <a:r>
              <a:rPr lang="pt-BR" dirty="0"/>
              <a:t>mantém um conjunto de chaves e mapeia cada chave para um único valor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3851" y="1628800"/>
            <a:ext cx="4038600" cy="4525963"/>
          </a:xfrm>
        </p:spPr>
        <p:txBody>
          <a:bodyPr>
            <a:normAutofit/>
          </a:bodyPr>
          <a:lstStyle/>
          <a:p>
            <a:r>
              <a:rPr lang="pt-BR" sz="3600" dirty="0" smtClean="0"/>
              <a:t>Listas:</a:t>
            </a:r>
          </a:p>
          <a:p>
            <a:pPr marL="0" indent="0">
              <a:buNone/>
            </a:pPr>
            <a:endParaRPr lang="pt-BR" sz="36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4293096"/>
            <a:ext cx="4038600" cy="1324744"/>
          </a:xfrm>
        </p:spPr>
        <p:txBody>
          <a:bodyPr/>
          <a:lstStyle/>
          <a:p>
            <a:r>
              <a:rPr lang="pt-BR" dirty="0" smtClean="0"/>
              <a:t>Índices</a:t>
            </a:r>
          </a:p>
          <a:p>
            <a:r>
              <a:rPr lang="pt-BR" dirty="0" smtClean="0"/>
              <a:t>Itens duplicados</a:t>
            </a:r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443103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36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Listas:</a:t>
            </a:r>
          </a:p>
          <a:p>
            <a:pPr lvl="1"/>
            <a:r>
              <a:rPr lang="pt-BR" dirty="0" smtClean="0"/>
              <a:t>Operações:</a:t>
            </a:r>
          </a:p>
          <a:p>
            <a:pPr lvl="2"/>
            <a:r>
              <a:rPr lang="pt-BR" dirty="0" smtClean="0"/>
              <a:t>adição de elementos: pode ser adicionado um elemento em qualquer lugar da lista, através de um índice.</a:t>
            </a:r>
          </a:p>
          <a:p>
            <a:pPr lvl="2"/>
            <a:r>
              <a:rPr lang="pt-BR" dirty="0"/>
              <a:t>r</a:t>
            </a:r>
            <a:r>
              <a:rPr lang="pt-BR" dirty="0" smtClean="0"/>
              <a:t>emoção de elementos: assim como a adição, na remoção pode-se remover qualquer elemento da lista, através de um índice.</a:t>
            </a:r>
          </a:p>
          <a:p>
            <a:pPr lvl="2"/>
            <a:r>
              <a:rPr lang="pt-BR" dirty="0" smtClean="0"/>
              <a:t>acesso: pode-se obter qualquer elemento da lista ou iterar sobre a mesma.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Listas:</a:t>
            </a:r>
          </a:p>
          <a:p>
            <a:pPr lvl="1"/>
            <a:r>
              <a:rPr lang="pt-BR" dirty="0" smtClean="0"/>
              <a:t>Operações:</a:t>
            </a:r>
          </a:p>
          <a:p>
            <a:pPr lvl="2"/>
            <a:r>
              <a:rPr lang="pt-BR" dirty="0" smtClean="0"/>
              <a:t>pesquisa: podemos pesquisar se um elemento esta na lista ou que elemento encontra-se em determinado índice.</a:t>
            </a:r>
          </a:p>
          <a:p>
            <a:pPr lvl="2"/>
            <a:r>
              <a:rPr lang="pt-BR" dirty="0" smtClean="0"/>
              <a:t>obtenção da quantidade de elementos da lista.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Duas </a:t>
            </a:r>
            <a:r>
              <a:rPr lang="pt-BR" sz="3600" dirty="0" smtClean="0"/>
              <a:t>implementações</a:t>
            </a:r>
          </a:p>
          <a:p>
            <a:pPr lvl="1"/>
            <a:r>
              <a:rPr lang="pt-BR" sz="3600" dirty="0" err="1" smtClean="0"/>
              <a:t>ArrayList</a:t>
            </a:r>
            <a:endParaRPr lang="pt-BR" sz="3600" dirty="0"/>
          </a:p>
          <a:p>
            <a:pPr lvl="2"/>
            <a:r>
              <a:rPr lang="pt-BR" sz="3600" dirty="0" err="1" smtClean="0"/>
              <a:t>List</a:t>
            </a:r>
            <a:r>
              <a:rPr lang="pt-BR" sz="3600" dirty="0" smtClean="0"/>
              <a:t> </a:t>
            </a:r>
            <a:r>
              <a:rPr lang="pt-BR" sz="3600" dirty="0"/>
              <a:t>implementada com </a:t>
            </a:r>
            <a:r>
              <a:rPr lang="pt-BR" sz="3600" dirty="0" err="1"/>
              <a:t>Array</a:t>
            </a:r>
            <a:endParaRPr lang="pt-BR" sz="3600" dirty="0"/>
          </a:p>
          <a:p>
            <a:pPr lvl="1"/>
            <a:r>
              <a:rPr lang="pt-BR" sz="3600" dirty="0" err="1" smtClean="0"/>
              <a:t>LinkedList</a:t>
            </a:r>
            <a:endParaRPr lang="pt-BR" sz="3600" dirty="0"/>
          </a:p>
          <a:p>
            <a:pPr lvl="2"/>
            <a:r>
              <a:rPr lang="pt-BR" sz="3600" dirty="0" err="1" smtClean="0"/>
              <a:t>List</a:t>
            </a:r>
            <a:r>
              <a:rPr lang="pt-BR" sz="3600" dirty="0" smtClean="0"/>
              <a:t> </a:t>
            </a:r>
            <a:r>
              <a:rPr lang="pt-BR" sz="3600" dirty="0"/>
              <a:t>implementada com lista ligada</a:t>
            </a:r>
          </a:p>
        </p:txBody>
      </p:sp>
    </p:spTree>
    <p:extLst>
      <p:ext uri="{BB962C8B-B14F-4D97-AF65-F5344CB8AC3E}">
        <p14:creationId xmlns:p14="http://schemas.microsoft.com/office/powerpoint/2010/main" val="30303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600" dirty="0" smtClean="0"/>
              <a:t>Conjunto</a:t>
            </a:r>
            <a:r>
              <a:rPr lang="pt-BR" sz="3600" dirty="0" smtClean="0"/>
              <a:t>:</a:t>
            </a:r>
            <a:endParaRPr lang="pt-BR" sz="36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88024" y="2348880"/>
            <a:ext cx="4038600" cy="4133056"/>
          </a:xfrm>
        </p:spPr>
        <p:txBody>
          <a:bodyPr>
            <a:normAutofit fontScale="85000" lnSpcReduction="20000"/>
          </a:bodyPr>
          <a:lstStyle/>
          <a:p>
            <a:r>
              <a:rPr lang="pt-BR" sz="4000" dirty="0" smtClean="0"/>
              <a:t>não </a:t>
            </a:r>
            <a:r>
              <a:rPr lang="pt-BR" sz="4000" dirty="0"/>
              <a:t>tem elementos duplicados.</a:t>
            </a:r>
          </a:p>
          <a:p>
            <a:r>
              <a:rPr lang="pt-BR" sz="4000" dirty="0"/>
              <a:t>Podem ser mantidos ordenados (</a:t>
            </a:r>
            <a:r>
              <a:rPr lang="pt-BR" sz="4000" dirty="0" err="1"/>
              <a:t>SortedSet</a:t>
            </a:r>
            <a:r>
              <a:rPr lang="pt-BR" sz="4000" dirty="0"/>
              <a:t>) ou </a:t>
            </a:r>
            <a:r>
              <a:rPr lang="pt-BR" sz="4000" dirty="0" smtClean="0"/>
              <a:t>não.</a:t>
            </a:r>
          </a:p>
          <a:p>
            <a:r>
              <a:rPr lang="pt-BR" sz="4000" dirty="0" smtClean="0"/>
              <a:t>Modela </a:t>
            </a:r>
            <a:r>
              <a:rPr lang="pt-BR" sz="4000" dirty="0"/>
              <a:t>a abstração matemática para conjuntos.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08920"/>
            <a:ext cx="362920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117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441</Words>
  <Application>Microsoft Office PowerPoint</Application>
  <PresentationFormat>Apresentação na tela (4:3)</PresentationFormat>
  <Paragraphs>95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Linguagem de Programação II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Java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II</dc:title>
  <dc:creator>Ivan</dc:creator>
  <cp:lastModifiedBy>Ivan Pagnoncelli</cp:lastModifiedBy>
  <cp:revision>13</cp:revision>
  <dcterms:created xsi:type="dcterms:W3CDTF">2011-08-20T21:19:37Z</dcterms:created>
  <dcterms:modified xsi:type="dcterms:W3CDTF">2013-02-25T23:25:53Z</dcterms:modified>
</cp:coreProperties>
</file>