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400E-62E1-4071-9D23-C96A411CB2EC}" type="datetimeFigureOut">
              <a:rPr lang="pt-BR" smtClean="0"/>
              <a:t>29/04/2011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692E-36ED-4FEE-A9CF-0BB0C35FB45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Data Access </a:t>
            </a:r>
            <a:r>
              <a:rPr lang="pt-BR" dirty="0" err="1" smtClean="0"/>
              <a:t>Object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Access </a:t>
            </a:r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de Projeto para acesso a dados.</a:t>
            </a:r>
          </a:p>
          <a:p>
            <a:r>
              <a:rPr lang="pt-BR" dirty="0" smtClean="0"/>
              <a:t>Utilizado no padrão MVC.</a:t>
            </a:r>
          </a:p>
          <a:p>
            <a:r>
              <a:rPr lang="pt-BR" dirty="0" smtClean="0"/>
              <a:t>Separa o acesso a dados das regras de negócio.</a:t>
            </a:r>
          </a:p>
          <a:p>
            <a:r>
              <a:rPr lang="pt-BR" dirty="0" smtClean="0"/>
              <a:t>Utilizado para CRUD (</a:t>
            </a:r>
            <a:r>
              <a:rPr lang="pt-BR" dirty="0" err="1" smtClean="0"/>
              <a:t>Create</a:t>
            </a:r>
            <a:r>
              <a:rPr lang="pt-BR" dirty="0" smtClean="0"/>
              <a:t>, Read, </a:t>
            </a:r>
            <a:r>
              <a:rPr lang="pt-BR" dirty="0" err="1" smtClean="0"/>
              <a:t>Update</a:t>
            </a:r>
            <a:r>
              <a:rPr lang="pt-BR" dirty="0" smtClean="0"/>
              <a:t>, Delete).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Apresentação na tela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DAO</vt:lpstr>
      <vt:lpstr>Data Access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</dc:title>
  <dc:creator>Ivan</dc:creator>
  <cp:lastModifiedBy>Ivan</cp:lastModifiedBy>
  <cp:revision>1</cp:revision>
  <dcterms:created xsi:type="dcterms:W3CDTF">2011-04-29T22:41:35Z</dcterms:created>
  <dcterms:modified xsi:type="dcterms:W3CDTF">2011-04-29T22:50:49Z</dcterms:modified>
</cp:coreProperties>
</file>