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36F9-F360-4A08-BC14-6B7C24AD73AA}" type="datetimeFigureOut">
              <a:rPr lang="pt-BR" smtClean="0"/>
              <a:t>19/08/2014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D935-A703-4645-B3EB-736505181F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31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36F9-F360-4A08-BC14-6B7C24AD73AA}" type="datetimeFigureOut">
              <a:rPr lang="pt-BR" smtClean="0"/>
              <a:t>19/08/2014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D935-A703-4645-B3EB-736505181F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8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36F9-F360-4A08-BC14-6B7C24AD73AA}" type="datetimeFigureOut">
              <a:rPr lang="pt-BR" smtClean="0"/>
              <a:t>19/08/2014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D935-A703-4645-B3EB-736505181F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56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36F9-F360-4A08-BC14-6B7C24AD73AA}" type="datetimeFigureOut">
              <a:rPr lang="pt-BR" smtClean="0"/>
              <a:t>19/08/2014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D935-A703-4645-B3EB-736505181F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62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36F9-F360-4A08-BC14-6B7C24AD73AA}" type="datetimeFigureOut">
              <a:rPr lang="pt-BR" smtClean="0"/>
              <a:t>19/08/2014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D935-A703-4645-B3EB-736505181F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0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36F9-F360-4A08-BC14-6B7C24AD73AA}" type="datetimeFigureOut">
              <a:rPr lang="pt-BR" smtClean="0"/>
              <a:t>19/08/2014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D935-A703-4645-B3EB-736505181F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36F9-F360-4A08-BC14-6B7C24AD73AA}" type="datetimeFigureOut">
              <a:rPr lang="pt-BR" smtClean="0"/>
              <a:t>19/08/2014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D935-A703-4645-B3EB-736505181F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1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36F9-F360-4A08-BC14-6B7C24AD73AA}" type="datetimeFigureOut">
              <a:rPr lang="pt-BR" smtClean="0"/>
              <a:t>19/08/2014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D935-A703-4645-B3EB-736505181F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36F9-F360-4A08-BC14-6B7C24AD73AA}" type="datetimeFigureOut">
              <a:rPr lang="pt-BR" smtClean="0"/>
              <a:t>19/08/2014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D935-A703-4645-B3EB-736505181F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04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36F9-F360-4A08-BC14-6B7C24AD73AA}" type="datetimeFigureOut">
              <a:rPr lang="pt-BR" smtClean="0"/>
              <a:t>19/08/2014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D935-A703-4645-B3EB-736505181F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61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36F9-F360-4A08-BC14-6B7C24AD73AA}" type="datetimeFigureOut">
              <a:rPr lang="pt-BR" smtClean="0"/>
              <a:t>19/08/2014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D935-A703-4645-B3EB-736505181F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19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36F9-F360-4A08-BC14-6B7C24AD73AA}" type="datetimeFigureOut">
              <a:rPr lang="pt-BR" smtClean="0"/>
              <a:t>19/08/2014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4D935-A703-4645-B3EB-736505181F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66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LP 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2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JDK 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 smtClean="0"/>
              <a:t>Instant</a:t>
            </a:r>
            <a:r>
              <a:rPr lang="pt-BR" dirty="0" smtClean="0"/>
              <a:t> e </a:t>
            </a:r>
            <a:r>
              <a:rPr lang="pt-BR" dirty="0" err="1" smtClean="0"/>
              <a:t>Duration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representa a </a:t>
            </a:r>
            <a:r>
              <a:rPr lang="pt-BR" dirty="0" err="1" smtClean="0"/>
              <a:t>qtde</a:t>
            </a:r>
            <a:r>
              <a:rPr lang="pt-BR" dirty="0" smtClean="0"/>
              <a:t> de milissegundos de uma data a partir de 01/01/1970 00:00:00.</a:t>
            </a:r>
          </a:p>
          <a:p>
            <a:pPr lvl="1"/>
            <a:r>
              <a:rPr lang="pt-BR" dirty="0" smtClean="0"/>
              <a:t>criada para </a:t>
            </a:r>
            <a:r>
              <a:rPr lang="pt-BR" dirty="0" err="1" smtClean="0"/>
              <a:t>calculos</a:t>
            </a:r>
            <a:r>
              <a:rPr lang="pt-BR" dirty="0" smtClean="0"/>
              <a:t> que envolvem milissegundos.</a:t>
            </a:r>
          </a:p>
          <a:p>
            <a:pPr lvl="1"/>
            <a:r>
              <a:rPr lang="pt-BR" dirty="0" smtClean="0"/>
              <a:t>Exemplo:</a:t>
            </a:r>
          </a:p>
          <a:p>
            <a:pPr marL="457200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inicio =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Instant.now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executaAtividade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fim =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Instant.now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duracao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Duration.between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(inicio, fim);</a:t>
            </a:r>
          </a:p>
          <a:p>
            <a:pPr marL="457200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duracaoEmMilissegundos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duracao.toMillis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4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JDK 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calendário judaico, um ano pode ter 13 meses. As classes do pacote “</a:t>
            </a:r>
            <a:r>
              <a:rPr lang="pt-BR" dirty="0" err="1" smtClean="0"/>
              <a:t>java.time</a:t>
            </a:r>
            <a:r>
              <a:rPr lang="pt-BR" dirty="0" smtClean="0"/>
              <a:t>” permitem que essas interpretações do tempo sejam definidas e manipuladas de forma precisa, ao contrário do que acontecia ao usarmos Date ou </a:t>
            </a:r>
            <a:r>
              <a:rPr lang="pt-BR" dirty="0" err="1" smtClean="0"/>
              <a:t>Calendar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JDK 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homemNoEspaco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LocalDate.of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(1961,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Month.APRIL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12);</a:t>
            </a:r>
          </a:p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homemNaLua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LocalDate.of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(1969,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Month.MAY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25);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periodo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Period.between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homemNoEspaco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homemNaLua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("%s anos, %s mês e %s dias", 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periodo.getYears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periodo.getMonths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periodo.getDays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//8 anos, 1 mês e 13 dias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9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JDK 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53136"/>
          </a:xfrm>
        </p:spPr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LocalTime</a:t>
            </a:r>
            <a:r>
              <a:rPr lang="pt-BR" dirty="0" smtClean="0"/>
              <a:t> serve para representar apenas um horário, sem data específica. Podemos, por exemplo, usá-la para representar o horário de entrada no trabalho.</a:t>
            </a:r>
          </a:p>
          <a:p>
            <a:pPr marL="0" indent="0"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horarioDeEntrada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LocalTime.of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(9, 0);</a:t>
            </a:r>
          </a:p>
          <a:p>
            <a:pPr marL="0" indent="0"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horarioDeEntrada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//09:00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JDK 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47260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LocalDateTime</a:t>
            </a:r>
            <a:r>
              <a:rPr lang="pt-BR" dirty="0" smtClean="0"/>
              <a:t> serve para representar uma data e hora específicas. Podemos representar uma data e hora de uma prova importante ou de uma audiência em um tribunal.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pt-BR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agora = </a:t>
            </a:r>
            <a:r>
              <a:rPr lang="pt-BR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pt-BR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pt-BR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aberturaDaCopa</a:t>
            </a:r>
            <a:r>
              <a:rPr lang="pt-BR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LocalDateTime.of</a:t>
            </a:r>
            <a:r>
              <a:rPr lang="pt-BR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(2014, </a:t>
            </a:r>
            <a:r>
              <a:rPr lang="pt-BR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Month.JUNE</a:t>
            </a:r>
            <a:r>
              <a:rPr lang="pt-BR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12, 17, 0);</a:t>
            </a:r>
          </a:p>
          <a:p>
            <a:pPr marL="0" indent="0">
              <a:buNone/>
            </a:pPr>
            <a:r>
              <a:rPr lang="pt-BR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aberturaDaCopa</a:t>
            </a:r>
            <a:r>
              <a:rPr lang="pt-BR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//2014-06-12T17:00 (formato ISO-8601)</a:t>
            </a:r>
            <a:endParaRPr lang="pt-BR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51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265</Words>
  <Application>Microsoft Office PowerPoint</Application>
  <PresentationFormat>Apresentação na tela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LP II</vt:lpstr>
      <vt:lpstr>DATA JDK 8</vt:lpstr>
      <vt:lpstr>Data JDK 8</vt:lpstr>
      <vt:lpstr>Data JDK 8</vt:lpstr>
      <vt:lpstr>Data JDK 8</vt:lpstr>
      <vt:lpstr>Data JDK 8</vt:lpstr>
    </vt:vector>
  </TitlesOfParts>
  <Company>STEFANINI IT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II</dc:title>
  <dc:creator>Ivan Marcelo Pagnoncelli</dc:creator>
  <cp:lastModifiedBy>Ivan Marcelo Pagnoncelli</cp:lastModifiedBy>
  <cp:revision>1</cp:revision>
  <dcterms:created xsi:type="dcterms:W3CDTF">2014-08-19T19:23:26Z</dcterms:created>
  <dcterms:modified xsi:type="dcterms:W3CDTF">2014-08-19T19:32:33Z</dcterms:modified>
</cp:coreProperties>
</file>