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008E838-B3CF-4BB9-AC8B-579FADA0B2E6}" type="datetimeFigureOut">
              <a:rPr lang="pt-BR" smtClean="0"/>
              <a:t>01/08/2011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08E838-B3CF-4BB9-AC8B-579FADA0B2E6}" type="datetimeFigureOut">
              <a:rPr lang="pt-BR" smtClean="0"/>
              <a:t>01/08/2011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08E838-B3CF-4BB9-AC8B-579FADA0B2E6}" type="datetimeFigureOut">
              <a:rPr lang="pt-BR" smtClean="0"/>
              <a:t>01/08/2011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08E838-B3CF-4BB9-AC8B-579FADA0B2E6}" type="datetimeFigureOut">
              <a:rPr lang="pt-BR" smtClean="0"/>
              <a:t>01/08/2011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7008E838-B3CF-4BB9-AC8B-579FADA0B2E6}" type="datetimeFigureOut">
              <a:rPr lang="pt-BR" smtClean="0"/>
              <a:t>01/08/2011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008E838-B3CF-4BB9-AC8B-579FADA0B2E6}" type="datetimeFigureOut">
              <a:rPr lang="pt-BR" smtClean="0"/>
              <a:t>01/08/2011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008E838-B3CF-4BB9-AC8B-579FADA0B2E6}" type="datetimeFigureOut">
              <a:rPr lang="pt-BR" smtClean="0"/>
              <a:t>01/08/2011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7008E838-B3CF-4BB9-AC8B-579FADA0B2E6}" type="datetimeFigureOut">
              <a:rPr lang="pt-BR" smtClean="0"/>
              <a:t>01/08/2011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008E838-B3CF-4BB9-AC8B-579FADA0B2E6}" type="datetimeFigureOut">
              <a:rPr lang="pt-BR" smtClean="0"/>
              <a:t>01/08/2011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008E838-B3CF-4BB9-AC8B-579FADA0B2E6}" type="datetimeFigureOut">
              <a:rPr lang="pt-BR" smtClean="0"/>
              <a:t>01/08/2011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008E838-B3CF-4BB9-AC8B-579FADA0B2E6}" type="datetimeFigureOut">
              <a:rPr lang="pt-BR" smtClean="0"/>
              <a:t>01/08/2011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CD3C9F7-5C5D-4E5E-B5B8-02C3AF68E242}"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8E838-B3CF-4BB9-AC8B-579FADA0B2E6}" type="datetimeFigureOut">
              <a:rPr lang="pt-BR" smtClean="0"/>
              <a:t>01/08/2011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3C9F7-5C5D-4E5E-B5B8-02C3AF68E242}"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Documento_do_Microsoft_Office_Word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Linguagem de Programação II</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lstStyle/>
          <a:p>
            <a:r>
              <a:rPr lang="pt-BR" dirty="0" err="1" smtClean="0"/>
              <a:t>Integer</a:t>
            </a:r>
            <a:r>
              <a:rPr lang="pt-BR" dirty="0" smtClean="0"/>
              <a:t> e </a:t>
            </a:r>
            <a:r>
              <a:rPr lang="pt-BR" dirty="0" err="1" smtClean="0"/>
              <a:t>Long</a:t>
            </a:r>
            <a:r>
              <a:rPr lang="pt-BR" dirty="0" smtClean="0"/>
              <a:t>: </a:t>
            </a:r>
            <a:r>
              <a:rPr lang="pt-BR" dirty="0" err="1" smtClean="0"/>
              <a:t>wrappers</a:t>
            </a:r>
            <a:r>
              <a:rPr lang="pt-BR" dirty="0" smtClean="0"/>
              <a:t> para os tipos básicos </a:t>
            </a:r>
            <a:r>
              <a:rPr lang="pt-BR" i="1" dirty="0" err="1" smtClean="0"/>
              <a:t>int</a:t>
            </a:r>
            <a:r>
              <a:rPr lang="pt-BR" i="1" dirty="0" smtClean="0"/>
              <a:t> </a:t>
            </a:r>
            <a:r>
              <a:rPr lang="pt-BR" dirty="0" smtClean="0"/>
              <a:t> e </a:t>
            </a:r>
            <a:r>
              <a:rPr lang="pt-BR" i="1" dirty="0" smtClean="0"/>
              <a:t>long</a:t>
            </a:r>
            <a:r>
              <a:rPr lang="pt-BR" dirty="0" smtClean="0"/>
              <a:t>.</a:t>
            </a:r>
          </a:p>
          <a:p>
            <a:pPr lvl="1"/>
            <a:r>
              <a:rPr lang="pt-BR" dirty="0" err="1" smtClean="0"/>
              <a:t>parseInt</a:t>
            </a:r>
            <a:r>
              <a:rPr lang="pt-BR" dirty="0" smtClean="0"/>
              <a:t>(String): converte o </a:t>
            </a:r>
            <a:r>
              <a:rPr lang="pt-BR" i="1" dirty="0" smtClean="0"/>
              <a:t>string</a:t>
            </a:r>
            <a:r>
              <a:rPr lang="pt-BR" dirty="0" smtClean="0"/>
              <a:t> em uma variável </a:t>
            </a:r>
            <a:r>
              <a:rPr lang="pt-BR" i="1" dirty="0" smtClean="0"/>
              <a:t>int</a:t>
            </a:r>
            <a:r>
              <a:rPr lang="pt-BR" dirty="0" smtClean="0"/>
              <a:t>.</a:t>
            </a:r>
          </a:p>
          <a:p>
            <a:pPr lvl="1"/>
            <a:r>
              <a:rPr lang="pt-BR" dirty="0" err="1" smtClean="0"/>
              <a:t>parseInt</a:t>
            </a:r>
            <a:r>
              <a:rPr lang="pt-BR" dirty="0" smtClean="0"/>
              <a:t>(String, </a:t>
            </a:r>
            <a:r>
              <a:rPr lang="pt-BR" dirty="0" err="1" smtClean="0"/>
              <a:t>radix</a:t>
            </a:r>
            <a:r>
              <a:rPr lang="pt-BR" dirty="0" smtClean="0"/>
              <a:t>): mesmo que o anterior, mas baseado no método numérico </a:t>
            </a:r>
            <a:r>
              <a:rPr lang="pt-BR" i="1" dirty="0" err="1" smtClean="0"/>
              <a:t>radix</a:t>
            </a:r>
            <a:r>
              <a:rPr lang="pt-BR" dirty="0" smtClean="0"/>
              <a:t>.</a:t>
            </a:r>
          </a:p>
          <a:p>
            <a:pPr lvl="1"/>
            <a:r>
              <a:rPr lang="pt-BR" dirty="0" err="1" smtClean="0"/>
              <a:t>parseLong</a:t>
            </a:r>
            <a:r>
              <a:rPr lang="pt-BR" dirty="0" smtClean="0"/>
              <a:t>(String);</a:t>
            </a:r>
          </a:p>
          <a:p>
            <a:pPr lvl="1"/>
            <a:r>
              <a:rPr lang="pt-BR" dirty="0" err="1" smtClean="0"/>
              <a:t>parseLong</a:t>
            </a:r>
            <a:r>
              <a:rPr lang="pt-BR" dirty="0" smtClean="0"/>
              <a:t>(String, </a:t>
            </a:r>
            <a:r>
              <a:rPr lang="pt-BR" dirty="0" err="1" smtClean="0"/>
              <a:t>radix</a:t>
            </a:r>
            <a:r>
              <a:rPr lang="pt-BR" dirty="0" smtClean="0"/>
              <a:t>);</a:t>
            </a:r>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lstStyle/>
          <a:p>
            <a:r>
              <a:rPr lang="pt-BR" dirty="0" err="1" smtClean="0"/>
              <a:t>Integer</a:t>
            </a:r>
            <a:r>
              <a:rPr lang="pt-BR" dirty="0" smtClean="0"/>
              <a:t> e </a:t>
            </a:r>
            <a:r>
              <a:rPr lang="pt-BR" dirty="0" err="1" smtClean="0"/>
              <a:t>Long</a:t>
            </a:r>
            <a:r>
              <a:rPr lang="pt-BR" dirty="0" smtClean="0"/>
              <a:t>:</a:t>
            </a:r>
          </a:p>
          <a:p>
            <a:pPr lvl="1"/>
            <a:r>
              <a:rPr lang="pt-BR" dirty="0" err="1" smtClean="0"/>
              <a:t>decode</a:t>
            </a:r>
            <a:r>
              <a:rPr lang="pt-BR" dirty="0" smtClean="0"/>
              <a:t>(String): converte o </a:t>
            </a:r>
            <a:r>
              <a:rPr lang="pt-BR" i="1" dirty="0" smtClean="0"/>
              <a:t>String</a:t>
            </a:r>
            <a:r>
              <a:rPr lang="pt-BR" dirty="0" smtClean="0"/>
              <a:t> em um objeto </a:t>
            </a:r>
            <a:r>
              <a:rPr lang="pt-BR" i="1" dirty="0" err="1" smtClean="0"/>
              <a:t>Integer</a:t>
            </a:r>
            <a:r>
              <a:rPr lang="pt-BR" dirty="0"/>
              <a:t> </a:t>
            </a:r>
            <a:r>
              <a:rPr lang="pt-BR" dirty="0" smtClean="0"/>
              <a:t>ou </a:t>
            </a:r>
            <a:r>
              <a:rPr lang="pt-BR" i="1" dirty="0" err="1" smtClean="0"/>
              <a:t>Long</a:t>
            </a:r>
            <a:r>
              <a:rPr lang="pt-BR" dirty="0" smtClean="0"/>
              <a:t>;</a:t>
            </a:r>
          </a:p>
          <a:p>
            <a:pPr lvl="1"/>
            <a:r>
              <a:rPr lang="pt-BR" dirty="0" err="1" smtClean="0"/>
              <a:t>intValue</a:t>
            </a:r>
            <a:r>
              <a:rPr lang="pt-BR" dirty="0" smtClean="0"/>
              <a:t>(): retornar um </a:t>
            </a:r>
            <a:r>
              <a:rPr lang="pt-BR" i="1" dirty="0" smtClean="0"/>
              <a:t>int</a:t>
            </a:r>
            <a:r>
              <a:rPr lang="pt-BR" dirty="0" smtClean="0"/>
              <a:t>.</a:t>
            </a:r>
          </a:p>
          <a:p>
            <a:pPr lvl="1"/>
            <a:r>
              <a:rPr lang="pt-BR" dirty="0" err="1" smtClean="0"/>
              <a:t>longValue</a:t>
            </a:r>
            <a:r>
              <a:rPr lang="pt-BR" dirty="0" smtClean="0"/>
              <a:t>(): retorna um </a:t>
            </a:r>
            <a:r>
              <a:rPr lang="pt-BR" i="1" dirty="0" smtClean="0"/>
              <a:t>long</a:t>
            </a:r>
            <a:r>
              <a:rPr lang="pt-BR" dirty="0" smtClean="0"/>
              <a:t>.</a:t>
            </a:r>
          </a:p>
          <a:p>
            <a:pPr lvl="1"/>
            <a:r>
              <a:rPr lang="pt-BR" dirty="0" err="1" smtClean="0"/>
              <a:t>toString</a:t>
            </a:r>
            <a:r>
              <a:rPr lang="pt-BR" dirty="0" smtClean="0"/>
              <a:t>(): retorna o string correspondente ao </a:t>
            </a:r>
            <a:r>
              <a:rPr lang="pt-BR" i="1" dirty="0" err="1" smtClean="0"/>
              <a:t>int</a:t>
            </a:r>
            <a:r>
              <a:rPr lang="pt-BR" i="1" dirty="0" smtClean="0"/>
              <a:t> </a:t>
            </a:r>
            <a:r>
              <a:rPr lang="pt-BR" dirty="0" smtClean="0"/>
              <a:t>ou ao </a:t>
            </a:r>
            <a:r>
              <a:rPr lang="pt-BR" i="1" dirty="0" smtClean="0"/>
              <a:t>long</a:t>
            </a:r>
            <a:r>
              <a:rPr lang="pt-BR" dirty="0" smtClean="0"/>
              <a:t>.</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lstStyle/>
          <a:p>
            <a:r>
              <a:rPr lang="pt-BR" dirty="0" err="1" smtClean="0"/>
              <a:t>Integer</a:t>
            </a:r>
            <a:r>
              <a:rPr lang="pt-BR" dirty="0" smtClean="0"/>
              <a:t> e </a:t>
            </a:r>
            <a:r>
              <a:rPr lang="pt-BR" dirty="0" err="1" smtClean="0"/>
              <a:t>Long</a:t>
            </a:r>
            <a:r>
              <a:rPr lang="pt-BR" dirty="0" smtClean="0"/>
              <a:t>:</a:t>
            </a:r>
          </a:p>
          <a:p>
            <a:pPr lvl="1"/>
            <a:r>
              <a:rPr lang="pt-BR" dirty="0" smtClean="0"/>
              <a:t>MAX_VALUE: valor máximo do tipo básico </a:t>
            </a:r>
            <a:r>
              <a:rPr lang="pt-BR" i="1" dirty="0" err="1" smtClean="0"/>
              <a:t>int</a:t>
            </a:r>
            <a:r>
              <a:rPr lang="pt-BR" dirty="0" smtClean="0"/>
              <a:t> ou </a:t>
            </a:r>
            <a:r>
              <a:rPr lang="pt-BR" i="1" dirty="0" smtClean="0"/>
              <a:t>long</a:t>
            </a:r>
            <a:r>
              <a:rPr lang="pt-BR" dirty="0" smtClean="0"/>
              <a:t>.</a:t>
            </a:r>
          </a:p>
          <a:p>
            <a:pPr lvl="1"/>
            <a:r>
              <a:rPr lang="pt-BR" dirty="0" smtClean="0"/>
              <a:t>MIN_VALUE: valor mínimo do tipo básico </a:t>
            </a:r>
            <a:r>
              <a:rPr lang="pt-BR" i="1" dirty="0" err="1" smtClean="0"/>
              <a:t>int</a:t>
            </a:r>
            <a:r>
              <a:rPr lang="pt-BR" i="1" dirty="0" smtClean="0"/>
              <a:t> </a:t>
            </a:r>
            <a:r>
              <a:rPr lang="pt-BR" dirty="0" smtClean="0"/>
              <a:t>ou </a:t>
            </a:r>
            <a:r>
              <a:rPr lang="pt-BR" i="1" dirty="0" smtClean="0"/>
              <a:t>long.</a:t>
            </a:r>
          </a:p>
          <a:p>
            <a:pPr lvl="1"/>
            <a:r>
              <a:rPr lang="pt-BR" dirty="0" smtClean="0"/>
              <a:t>SIZE: tamanho em bits do tipo básico </a:t>
            </a:r>
            <a:r>
              <a:rPr lang="pt-BR" i="1" dirty="0" err="1" smtClean="0"/>
              <a:t>int</a:t>
            </a:r>
            <a:r>
              <a:rPr lang="pt-BR" i="1" dirty="0" smtClean="0"/>
              <a:t> </a:t>
            </a:r>
            <a:r>
              <a:rPr lang="pt-BR" dirty="0" smtClean="0"/>
              <a:t>ou </a:t>
            </a:r>
            <a:r>
              <a:rPr lang="pt-BR" i="1" dirty="0" smtClean="0"/>
              <a:t>long</a:t>
            </a:r>
            <a:r>
              <a:rPr lang="pt-BR" dirty="0" smtClean="0"/>
              <a:t>.</a:t>
            </a:r>
          </a:p>
          <a:p>
            <a:pPr lvl="1"/>
            <a:r>
              <a:rPr lang="pt-BR" dirty="0" smtClean="0"/>
              <a:t>TYPE: a instância de </a:t>
            </a:r>
            <a:r>
              <a:rPr lang="pt-BR" i="1" dirty="0" err="1" smtClean="0"/>
              <a:t>Class</a:t>
            </a:r>
            <a:r>
              <a:rPr lang="pt-BR" dirty="0" smtClean="0"/>
              <a:t> que representa o tipo primitivo.</a:t>
            </a:r>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normAutofit lnSpcReduction="10000"/>
          </a:bodyPr>
          <a:lstStyle/>
          <a:p>
            <a:r>
              <a:rPr lang="pt-BR" dirty="0" err="1" smtClean="0"/>
              <a:t>Character</a:t>
            </a:r>
            <a:r>
              <a:rPr lang="pt-BR" dirty="0" smtClean="0"/>
              <a:t>: </a:t>
            </a:r>
            <a:r>
              <a:rPr lang="pt-BR" dirty="0" err="1" smtClean="0"/>
              <a:t>wrapper</a:t>
            </a:r>
            <a:r>
              <a:rPr lang="pt-BR" dirty="0" smtClean="0"/>
              <a:t> para o tipo básico </a:t>
            </a:r>
            <a:r>
              <a:rPr lang="pt-BR" i="1" dirty="0" err="1" smtClean="0"/>
              <a:t>char</a:t>
            </a:r>
            <a:r>
              <a:rPr lang="pt-BR" dirty="0" smtClean="0"/>
              <a:t>.</a:t>
            </a:r>
          </a:p>
          <a:p>
            <a:pPr lvl="1"/>
            <a:r>
              <a:rPr lang="pt-BR" dirty="0" err="1" smtClean="0"/>
              <a:t>isLowerCase</a:t>
            </a:r>
            <a:r>
              <a:rPr lang="pt-BR" dirty="0" smtClean="0"/>
              <a:t>(</a:t>
            </a:r>
            <a:r>
              <a:rPr lang="pt-BR" dirty="0" err="1" smtClean="0"/>
              <a:t>char</a:t>
            </a:r>
            <a:r>
              <a:rPr lang="pt-BR" dirty="0" smtClean="0"/>
              <a:t>): retorna </a:t>
            </a:r>
            <a:r>
              <a:rPr lang="pt-BR" i="1" dirty="0" err="1" smtClean="0"/>
              <a:t>true</a:t>
            </a:r>
            <a:r>
              <a:rPr lang="pt-BR" dirty="0" smtClean="0"/>
              <a:t> se </a:t>
            </a:r>
            <a:r>
              <a:rPr lang="pt-BR" i="1" dirty="0" err="1" smtClean="0"/>
              <a:t>char</a:t>
            </a:r>
            <a:r>
              <a:rPr lang="pt-BR" dirty="0" smtClean="0"/>
              <a:t> for um </a:t>
            </a:r>
            <a:r>
              <a:rPr lang="pt-BR" dirty="0" err="1" smtClean="0"/>
              <a:t>caracter</a:t>
            </a:r>
            <a:r>
              <a:rPr lang="pt-BR" dirty="0" smtClean="0"/>
              <a:t> minúsculo.</a:t>
            </a:r>
          </a:p>
          <a:p>
            <a:pPr lvl="1"/>
            <a:r>
              <a:rPr lang="pt-BR" dirty="0" err="1" smtClean="0"/>
              <a:t>isUpperCase</a:t>
            </a:r>
            <a:r>
              <a:rPr lang="pt-BR" dirty="0" smtClean="0"/>
              <a:t>(</a:t>
            </a:r>
            <a:r>
              <a:rPr lang="pt-BR" dirty="0" err="1" smtClean="0"/>
              <a:t>char</a:t>
            </a:r>
            <a:r>
              <a:rPr lang="pt-BR" dirty="0" smtClean="0"/>
              <a:t>): retorna </a:t>
            </a:r>
            <a:r>
              <a:rPr lang="pt-BR" i="1" dirty="0" err="1" smtClean="0"/>
              <a:t>true</a:t>
            </a:r>
            <a:r>
              <a:rPr lang="pt-BR" dirty="0" smtClean="0"/>
              <a:t> se </a:t>
            </a:r>
            <a:r>
              <a:rPr lang="pt-BR" i="1" dirty="0" err="1" smtClean="0"/>
              <a:t>char</a:t>
            </a:r>
            <a:r>
              <a:rPr lang="pt-BR" dirty="0"/>
              <a:t> </a:t>
            </a:r>
            <a:r>
              <a:rPr lang="pt-BR" dirty="0" smtClean="0"/>
              <a:t>for um </a:t>
            </a:r>
            <a:r>
              <a:rPr lang="pt-BR" dirty="0" err="1" smtClean="0"/>
              <a:t>caracter</a:t>
            </a:r>
            <a:r>
              <a:rPr lang="pt-BR" dirty="0" smtClean="0"/>
              <a:t> maiúsculo.</a:t>
            </a:r>
          </a:p>
          <a:p>
            <a:pPr lvl="1"/>
            <a:r>
              <a:rPr lang="pt-BR" dirty="0" err="1" smtClean="0"/>
              <a:t>isDigit</a:t>
            </a:r>
            <a:r>
              <a:rPr lang="pt-BR" dirty="0" smtClean="0"/>
              <a:t>(</a:t>
            </a:r>
            <a:r>
              <a:rPr lang="pt-BR" dirty="0" err="1" smtClean="0"/>
              <a:t>char</a:t>
            </a:r>
            <a:r>
              <a:rPr lang="pt-BR" dirty="0" smtClean="0"/>
              <a:t>): retorna </a:t>
            </a:r>
            <a:r>
              <a:rPr lang="pt-BR" i="1" dirty="0" err="1" smtClean="0"/>
              <a:t>true</a:t>
            </a:r>
            <a:r>
              <a:rPr lang="pt-BR" dirty="0" smtClean="0"/>
              <a:t> se </a:t>
            </a:r>
            <a:r>
              <a:rPr lang="pt-BR" i="1" dirty="0" err="1" smtClean="0"/>
              <a:t>char</a:t>
            </a:r>
            <a:r>
              <a:rPr lang="pt-BR" dirty="0" smtClean="0"/>
              <a:t> for um </a:t>
            </a:r>
            <a:r>
              <a:rPr lang="pt-BR" dirty="0" err="1" smtClean="0"/>
              <a:t>caracter</a:t>
            </a:r>
            <a:r>
              <a:rPr lang="pt-BR" dirty="0" smtClean="0"/>
              <a:t> numérico.</a:t>
            </a:r>
          </a:p>
          <a:p>
            <a:pPr lvl="1"/>
            <a:r>
              <a:rPr lang="pt-BR" dirty="0" err="1" smtClean="0"/>
              <a:t>isSpace</a:t>
            </a:r>
            <a:r>
              <a:rPr lang="pt-BR" dirty="0" smtClean="0"/>
              <a:t>(</a:t>
            </a:r>
            <a:r>
              <a:rPr lang="pt-BR" dirty="0" err="1" smtClean="0"/>
              <a:t>char</a:t>
            </a:r>
            <a:r>
              <a:rPr lang="pt-BR" dirty="0" smtClean="0"/>
              <a:t>): retorna </a:t>
            </a:r>
            <a:r>
              <a:rPr lang="pt-BR" i="1" dirty="0" err="1" smtClean="0"/>
              <a:t>true</a:t>
            </a:r>
            <a:r>
              <a:rPr lang="pt-BR" dirty="0" smtClean="0"/>
              <a:t> se </a:t>
            </a:r>
            <a:r>
              <a:rPr lang="pt-BR" i="1" dirty="0" err="1" smtClean="0"/>
              <a:t>char</a:t>
            </a:r>
            <a:r>
              <a:rPr lang="pt-BR" dirty="0" smtClean="0"/>
              <a:t> for um espaço.</a:t>
            </a:r>
          </a:p>
          <a:p>
            <a:pPr lvl="1"/>
            <a:r>
              <a:rPr lang="pt-BR" dirty="0" err="1" smtClean="0"/>
              <a:t>toUpperCase</a:t>
            </a:r>
            <a:r>
              <a:rPr lang="pt-BR" dirty="0" smtClean="0"/>
              <a:t>(</a:t>
            </a:r>
            <a:r>
              <a:rPr lang="pt-BR" dirty="0" err="1" smtClean="0"/>
              <a:t>char</a:t>
            </a:r>
            <a:r>
              <a:rPr lang="pt-BR" dirty="0" smtClean="0"/>
              <a:t>): converte </a:t>
            </a:r>
            <a:r>
              <a:rPr lang="pt-BR" i="1" dirty="0" err="1" smtClean="0"/>
              <a:t>char</a:t>
            </a:r>
            <a:r>
              <a:rPr lang="pt-BR" dirty="0" smtClean="0"/>
              <a:t> em </a:t>
            </a:r>
            <a:r>
              <a:rPr lang="pt-BR" dirty="0" err="1" smtClean="0"/>
              <a:t>maíusculo</a:t>
            </a:r>
            <a:r>
              <a:rPr lang="pt-BR" dirty="0" smtClean="0"/>
              <a:t>.</a:t>
            </a:r>
          </a:p>
          <a:p>
            <a:pPr lvl="1"/>
            <a:r>
              <a:rPr lang="pt-BR" dirty="0" err="1" smtClean="0"/>
              <a:t>toLowerCase</a:t>
            </a:r>
            <a:r>
              <a:rPr lang="pt-BR" dirty="0" smtClean="0"/>
              <a:t>(</a:t>
            </a:r>
            <a:r>
              <a:rPr lang="pt-BR" dirty="0" err="1" smtClean="0"/>
              <a:t>char</a:t>
            </a:r>
            <a:r>
              <a:rPr lang="pt-BR" dirty="0" smtClean="0"/>
              <a:t>): converte </a:t>
            </a:r>
            <a:r>
              <a:rPr lang="pt-BR" i="1" dirty="0" err="1" smtClean="0"/>
              <a:t>char</a:t>
            </a:r>
            <a:r>
              <a:rPr lang="pt-BR" dirty="0" smtClean="0"/>
              <a:t> em minúsculo.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lstStyle/>
          <a:p>
            <a:r>
              <a:rPr lang="pt-BR" dirty="0" err="1" smtClean="0"/>
              <a:t>Arrays</a:t>
            </a:r>
            <a:r>
              <a:rPr lang="pt-BR" dirty="0" smtClean="0"/>
              <a:t>:</a:t>
            </a:r>
          </a:p>
          <a:p>
            <a:pPr lvl="1"/>
            <a:r>
              <a:rPr lang="pt-BR" dirty="0" smtClean="0"/>
              <a:t>São tipo especiais que agregam valores do mesmo tipo.</a:t>
            </a:r>
          </a:p>
          <a:p>
            <a:pPr lvl="1"/>
            <a:r>
              <a:rPr lang="pt-BR" dirty="0" smtClean="0"/>
              <a:t>Podem ter ‘n’ dimensões.</a:t>
            </a:r>
          </a:p>
          <a:p>
            <a:pPr lvl="1"/>
            <a:r>
              <a:rPr lang="pt-BR" dirty="0" smtClean="0"/>
              <a:t>Um ‘objeto’ </a:t>
            </a:r>
            <a:r>
              <a:rPr lang="pt-BR" dirty="0" err="1" smtClean="0"/>
              <a:t>array</a:t>
            </a:r>
            <a:r>
              <a:rPr lang="pt-BR" dirty="0" smtClean="0"/>
              <a:t> pode ter o valor </a:t>
            </a:r>
            <a:r>
              <a:rPr lang="pt-BR" i="1" dirty="0" err="1" smtClean="0"/>
              <a:t>null</a:t>
            </a:r>
            <a:r>
              <a:rPr lang="pt-BR" dirty="0" smtClean="0"/>
              <a:t>.</a:t>
            </a:r>
          </a:p>
          <a:p>
            <a:pPr lvl="1"/>
            <a:r>
              <a:rPr lang="pt-BR" dirty="0" err="1" smtClean="0"/>
              <a:t>Arrays</a:t>
            </a:r>
            <a:r>
              <a:rPr lang="pt-BR" dirty="0" smtClean="0"/>
              <a:t> tem um atributo chamado </a:t>
            </a:r>
            <a:r>
              <a:rPr lang="pt-BR" i="1" dirty="0" err="1" smtClean="0"/>
              <a:t>length</a:t>
            </a:r>
            <a:r>
              <a:rPr lang="pt-BR" dirty="0" smtClean="0"/>
              <a:t>.</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a:xfrm>
            <a:off x="457200" y="1124744"/>
            <a:ext cx="8229600" cy="5184576"/>
          </a:xfrm>
        </p:spPr>
        <p:txBody>
          <a:bodyPr>
            <a:normAutofit fontScale="70000" lnSpcReduction="20000"/>
          </a:bodyPr>
          <a:lstStyle/>
          <a:p>
            <a:r>
              <a:rPr lang="pt-BR" sz="4000" dirty="0" smtClean="0"/>
              <a:t>Exemplos:</a:t>
            </a:r>
          </a:p>
          <a:p>
            <a:pPr>
              <a:buNone/>
            </a:pPr>
            <a:r>
              <a:rPr lang="pt-BR" dirty="0" err="1" smtClean="0"/>
              <a:t>int</a:t>
            </a:r>
            <a:r>
              <a:rPr lang="pt-BR" dirty="0" smtClean="0"/>
              <a:t> dias[] = </a:t>
            </a:r>
            <a:r>
              <a:rPr lang="pt-BR" dirty="0" err="1" smtClean="0"/>
              <a:t>new</a:t>
            </a:r>
            <a:r>
              <a:rPr lang="pt-BR" dirty="0" smtClean="0"/>
              <a:t> </a:t>
            </a:r>
            <a:r>
              <a:rPr lang="pt-BR" dirty="0" err="1" smtClean="0"/>
              <a:t>int</a:t>
            </a:r>
            <a:r>
              <a:rPr lang="pt-BR" dirty="0" smtClean="0"/>
              <a:t>[12];</a:t>
            </a:r>
          </a:p>
          <a:p>
            <a:pPr>
              <a:buNone/>
            </a:pPr>
            <a:r>
              <a:rPr lang="pt-BR" dirty="0" smtClean="0"/>
              <a:t>dias[0] = 31;</a:t>
            </a:r>
          </a:p>
          <a:p>
            <a:pPr>
              <a:buNone/>
            </a:pPr>
            <a:r>
              <a:rPr lang="pt-BR" dirty="0" smtClean="0"/>
              <a:t>dias[1] = 28;</a:t>
            </a:r>
          </a:p>
          <a:p>
            <a:pPr>
              <a:buNone/>
            </a:pPr>
            <a:r>
              <a:rPr lang="pt-BR" dirty="0" smtClean="0"/>
              <a:t>dias[2] = 31;</a:t>
            </a:r>
          </a:p>
          <a:p>
            <a:pPr>
              <a:buNone/>
            </a:pPr>
            <a:r>
              <a:rPr lang="pt-BR" dirty="0" smtClean="0"/>
              <a:t>dias[3] = 30;</a:t>
            </a:r>
          </a:p>
          <a:p>
            <a:pPr>
              <a:buNone/>
            </a:pPr>
            <a:r>
              <a:rPr lang="pt-BR" dirty="0" smtClean="0"/>
              <a:t>dias[4] = 31;</a:t>
            </a:r>
          </a:p>
          <a:p>
            <a:pPr>
              <a:buNone/>
            </a:pPr>
            <a:r>
              <a:rPr lang="pt-BR" dirty="0" smtClean="0"/>
              <a:t>dias[5] = 30;</a:t>
            </a:r>
          </a:p>
          <a:p>
            <a:pPr>
              <a:buNone/>
            </a:pPr>
            <a:r>
              <a:rPr lang="pt-BR" dirty="0" smtClean="0"/>
              <a:t>dias[6] = 31;</a:t>
            </a:r>
          </a:p>
          <a:p>
            <a:pPr>
              <a:buNone/>
            </a:pPr>
            <a:r>
              <a:rPr lang="pt-BR" dirty="0" smtClean="0"/>
              <a:t>dias[7] = 31;</a:t>
            </a:r>
          </a:p>
          <a:p>
            <a:pPr>
              <a:buNone/>
            </a:pPr>
            <a:r>
              <a:rPr lang="pt-BR" dirty="0" smtClean="0"/>
              <a:t>dias[8] = 30;</a:t>
            </a:r>
          </a:p>
          <a:p>
            <a:pPr>
              <a:buNone/>
            </a:pPr>
            <a:r>
              <a:rPr lang="pt-BR" dirty="0" smtClean="0"/>
              <a:t>dias[9] = 31;</a:t>
            </a:r>
          </a:p>
          <a:p>
            <a:pPr>
              <a:buNone/>
            </a:pPr>
            <a:r>
              <a:rPr lang="pt-BR" dirty="0" smtClean="0"/>
              <a:t>dias[10] = 30;</a:t>
            </a:r>
          </a:p>
          <a:p>
            <a:pPr>
              <a:buNone/>
            </a:pPr>
            <a:r>
              <a:rPr lang="pt-BR" dirty="0"/>
              <a:t>d</a:t>
            </a:r>
            <a:r>
              <a:rPr lang="pt-BR" dirty="0" smtClean="0"/>
              <a:t>ias[11] = 31;</a:t>
            </a:r>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lstStyle/>
          <a:p>
            <a:pPr>
              <a:buNone/>
            </a:pPr>
            <a:r>
              <a:rPr lang="pt-BR" dirty="0" err="1" smtClean="0"/>
              <a:t>int</a:t>
            </a:r>
            <a:r>
              <a:rPr lang="pt-BR" dirty="0" smtClean="0"/>
              <a:t> dias[] = { 31, 28, 31, 30, 31, 30, 31, 31, 30, 31, 30, 31 };</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Operadores</a:t>
            </a:r>
            <a:endParaRPr lang="pt-BR" dirty="0"/>
          </a:p>
        </p:txBody>
      </p:sp>
      <p:sp>
        <p:nvSpPr>
          <p:cNvPr id="3" name="Espaço Reservado para Conteúdo 2"/>
          <p:cNvSpPr>
            <a:spLocks noGrp="1"/>
          </p:cNvSpPr>
          <p:nvPr>
            <p:ph idx="1"/>
          </p:nvPr>
        </p:nvSpPr>
        <p:spPr/>
        <p:txBody>
          <a:bodyPr/>
          <a:lstStyle/>
          <a:p>
            <a:r>
              <a:rPr lang="pt-BR" dirty="0" smtClean="0"/>
              <a:t>Aritméticos:</a:t>
            </a:r>
          </a:p>
          <a:p>
            <a:pPr lvl="1"/>
            <a:r>
              <a:rPr lang="pt-BR" dirty="0" smtClean="0"/>
              <a:t>Soma: + </a:t>
            </a:r>
          </a:p>
          <a:p>
            <a:pPr lvl="1"/>
            <a:r>
              <a:rPr lang="pt-BR" dirty="0" smtClean="0"/>
              <a:t>Subtração: - </a:t>
            </a:r>
          </a:p>
          <a:p>
            <a:pPr lvl="1"/>
            <a:r>
              <a:rPr lang="pt-BR" dirty="0" smtClean="0"/>
              <a:t>Multiplicação: * </a:t>
            </a:r>
          </a:p>
          <a:p>
            <a:pPr lvl="1"/>
            <a:r>
              <a:rPr lang="pt-BR" dirty="0" smtClean="0"/>
              <a:t>Divisão: / </a:t>
            </a:r>
          </a:p>
          <a:p>
            <a:pPr lvl="1"/>
            <a:r>
              <a:rPr lang="pt-BR" dirty="0" smtClean="0"/>
              <a:t>Resto da Divisão: % </a:t>
            </a:r>
          </a:p>
          <a:p>
            <a:pPr>
              <a:buNone/>
            </a:pPr>
            <a:r>
              <a:rPr lang="pt-BR" dirty="0" smtClean="0"/>
              <a:t>	</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lstStyle/>
          <a:p>
            <a:r>
              <a:rPr lang="pt-BR" dirty="0" smtClean="0"/>
              <a:t>Atribuição:</a:t>
            </a:r>
          </a:p>
          <a:p>
            <a:pPr lvl="1"/>
            <a:r>
              <a:rPr lang="pt-BR" dirty="0" smtClean="0"/>
              <a:t>=</a:t>
            </a:r>
          </a:p>
          <a:p>
            <a:pPr lvl="1"/>
            <a:r>
              <a:rPr lang="nl-NL" dirty="0" smtClean="0"/>
              <a:t>'+=' : op1 += op2 à op1 = op1 + op2</a:t>
            </a:r>
          </a:p>
          <a:p>
            <a:pPr lvl="1"/>
            <a:r>
              <a:rPr lang="nl-NL" dirty="0" smtClean="0"/>
              <a:t>'-=' : op1 -= op2 à op1 = op1 - op2</a:t>
            </a:r>
          </a:p>
          <a:p>
            <a:pPr lvl="1"/>
            <a:r>
              <a:rPr lang="nl-NL" dirty="0" smtClean="0"/>
              <a:t>'*=' : op1 *= op2 à op1 = op1 * op2</a:t>
            </a:r>
          </a:p>
          <a:p>
            <a:pPr lvl="1"/>
            <a:r>
              <a:rPr lang="nl-NL" dirty="0" smtClean="0"/>
              <a:t>'/=' : op1 /= op2 à op1 = op1 / op2</a:t>
            </a:r>
          </a:p>
          <a:p>
            <a:pPr lvl="1"/>
            <a:r>
              <a:rPr lang="nl-NL" dirty="0" smtClean="0"/>
              <a:t>'%=' : op1 %= op2 à op1 = op1 % op2</a:t>
            </a:r>
          </a:p>
          <a:p>
            <a:pPr lvl="1"/>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Unários: para mudança de sinal do operando, ‘+’ ou ‘-’</a:t>
            </a:r>
          </a:p>
          <a:p>
            <a:r>
              <a:rPr lang="pt-BR" dirty="0" err="1"/>
              <a:t>i</a:t>
            </a:r>
            <a:r>
              <a:rPr lang="pt-BR" dirty="0" err="1" smtClean="0"/>
              <a:t>nstanceOf</a:t>
            </a:r>
            <a:r>
              <a:rPr lang="pt-BR" dirty="0" smtClean="0"/>
              <a:t>: permite-nos saber se um objeto pertence a uma classe ou não.</a:t>
            </a:r>
          </a:p>
          <a:p>
            <a:pPr lvl="1"/>
            <a:r>
              <a:rPr lang="pt-BR" dirty="0" err="1" smtClean="0"/>
              <a:t>NomeObjeto</a:t>
            </a:r>
            <a:r>
              <a:rPr lang="pt-BR" dirty="0" smtClean="0"/>
              <a:t> </a:t>
            </a:r>
            <a:r>
              <a:rPr lang="pt-BR" dirty="0" err="1" smtClean="0"/>
              <a:t>instanceof</a:t>
            </a:r>
            <a:r>
              <a:rPr lang="pt-BR" dirty="0" smtClean="0"/>
              <a:t> </a:t>
            </a:r>
            <a:r>
              <a:rPr lang="pt-BR" dirty="0" err="1" smtClean="0"/>
              <a:t>NomeClasse</a:t>
            </a:r>
            <a:endParaRPr lang="pt-BR" dirty="0" smtClean="0"/>
          </a:p>
          <a:p>
            <a:r>
              <a:rPr lang="pt-BR" dirty="0"/>
              <a:t>Operadores de Incremento e </a:t>
            </a:r>
            <a:r>
              <a:rPr lang="pt-BR" dirty="0" smtClean="0"/>
              <a:t>Decremento</a:t>
            </a:r>
            <a:r>
              <a:rPr lang="pt-BR" b="1" dirty="0"/>
              <a:t>:</a:t>
            </a:r>
            <a:r>
              <a:rPr lang="pt-BR" dirty="0" smtClean="0"/>
              <a:t> São os operadores que nos permitem incrementar as variáveis em uma unidade. Podem ser usados diante ou atrás da variável dependendo do que quisermos, ou seja, se quisermos que se incremente ou vice-versa antes de utilizar ou o contrário.</a:t>
            </a:r>
          </a:p>
          <a:p>
            <a:pPr lvl="1"/>
            <a:r>
              <a:rPr lang="pt-BR" dirty="0" smtClean="0"/>
              <a:t>'++'</a:t>
            </a:r>
          </a:p>
          <a:p>
            <a:pPr lvl="1"/>
            <a:r>
              <a:rPr lang="pt-BR" dirty="0" smtClean="0"/>
              <a:t>'--' </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Operadores de Comparação: p</a:t>
            </a:r>
            <a:r>
              <a:rPr lang="pt-BR" dirty="0" smtClean="0"/>
              <a:t>ermitem comparar variáveis segundo a relação de igualdade/desigualdade o relação maior/menor. Devolvem sempre um valor booleano.</a:t>
            </a:r>
          </a:p>
          <a:p>
            <a:pPr lvl="1"/>
            <a:r>
              <a:rPr lang="pt-BR" dirty="0" smtClean="0"/>
              <a:t>'&gt;': Maior que</a:t>
            </a:r>
          </a:p>
          <a:p>
            <a:pPr lvl="1"/>
            <a:r>
              <a:rPr lang="pt-BR" dirty="0" smtClean="0"/>
              <a:t>'&lt;': Menor que</a:t>
            </a:r>
          </a:p>
          <a:p>
            <a:pPr lvl="1"/>
            <a:r>
              <a:rPr lang="pt-BR" dirty="0" smtClean="0"/>
              <a:t>'==': Iguais</a:t>
            </a:r>
          </a:p>
          <a:p>
            <a:pPr lvl="1"/>
            <a:r>
              <a:rPr lang="pt-BR" dirty="0" smtClean="0"/>
              <a:t>‘!=‘: Diferentes </a:t>
            </a:r>
          </a:p>
          <a:p>
            <a:pPr lvl="1"/>
            <a:r>
              <a:rPr lang="pt-BR" dirty="0" smtClean="0"/>
              <a:t>'&gt;=': Maior ou igual que</a:t>
            </a:r>
          </a:p>
          <a:p>
            <a:pPr lvl="1"/>
            <a:r>
              <a:rPr lang="pt-BR" dirty="0" smtClean="0"/>
              <a:t>'&lt;=': Menor ou igual que</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b="1" dirty="0" smtClean="0"/>
              <a:t>Operadores Lógicos:</a:t>
            </a:r>
            <a:r>
              <a:rPr lang="pt-BR" dirty="0" smtClean="0"/>
              <a:t> Permite-nos construir expressões lógicas.</a:t>
            </a:r>
          </a:p>
          <a:p>
            <a:pPr lvl="1"/>
            <a:r>
              <a:rPr lang="pt-BR" dirty="0" smtClean="0"/>
              <a:t>'&amp;&amp;' (E): devolve </a:t>
            </a:r>
            <a:r>
              <a:rPr lang="pt-BR" dirty="0" err="1" smtClean="0"/>
              <a:t>true</a:t>
            </a:r>
            <a:r>
              <a:rPr lang="pt-BR" dirty="0" smtClean="0"/>
              <a:t> se ambos </a:t>
            </a:r>
            <a:r>
              <a:rPr lang="pt-BR" dirty="0" err="1" smtClean="0"/>
              <a:t>operandos</a:t>
            </a:r>
            <a:r>
              <a:rPr lang="pt-BR" dirty="0" smtClean="0"/>
              <a:t> forem </a:t>
            </a:r>
            <a:r>
              <a:rPr lang="pt-BR" dirty="0" err="1" smtClean="0"/>
              <a:t>true</a:t>
            </a:r>
            <a:r>
              <a:rPr lang="pt-BR" dirty="0" smtClean="0"/>
              <a:t>.</a:t>
            </a:r>
          </a:p>
          <a:p>
            <a:pPr lvl="1"/>
            <a:r>
              <a:rPr lang="pt-BR" dirty="0" smtClean="0"/>
              <a:t>‘|</a:t>
            </a:r>
            <a:r>
              <a:rPr lang="pt-BR" dirty="0" err="1" smtClean="0"/>
              <a:t>|</a:t>
            </a:r>
            <a:r>
              <a:rPr lang="pt-BR" dirty="0" smtClean="0"/>
              <a:t>’ (OU): devolve </a:t>
            </a:r>
            <a:r>
              <a:rPr lang="pt-BR" dirty="0" err="1" smtClean="0"/>
              <a:t>true</a:t>
            </a:r>
            <a:r>
              <a:rPr lang="pt-BR" dirty="0" smtClean="0"/>
              <a:t> se algum dos </a:t>
            </a:r>
            <a:r>
              <a:rPr lang="pt-BR" dirty="0" err="1" smtClean="0"/>
              <a:t>operandos</a:t>
            </a:r>
            <a:r>
              <a:rPr lang="pt-BR" dirty="0" smtClean="0"/>
              <a:t> for </a:t>
            </a:r>
            <a:r>
              <a:rPr lang="pt-BR" dirty="0" err="1" smtClean="0"/>
              <a:t>true</a:t>
            </a:r>
            <a:r>
              <a:rPr lang="pt-BR" dirty="0" smtClean="0"/>
              <a:t>.</a:t>
            </a:r>
          </a:p>
          <a:p>
            <a:pPr lvl="1"/>
            <a:r>
              <a:rPr lang="pt-BR" dirty="0" smtClean="0"/>
              <a:t>'!' (NOT): Nega o operando que se passa.</a:t>
            </a:r>
          </a:p>
          <a:p>
            <a:pPr lvl="1"/>
            <a:r>
              <a:rPr lang="pt-BR" dirty="0" smtClean="0"/>
              <a:t>'&amp;' (E BINARIO): devolve </a:t>
            </a:r>
            <a:r>
              <a:rPr lang="pt-BR" dirty="0" err="1" smtClean="0"/>
              <a:t>true</a:t>
            </a:r>
            <a:r>
              <a:rPr lang="pt-BR" dirty="0" smtClean="0"/>
              <a:t> se ambos </a:t>
            </a:r>
            <a:r>
              <a:rPr lang="pt-BR" dirty="0" err="1" smtClean="0"/>
              <a:t>operandos</a:t>
            </a:r>
            <a:r>
              <a:rPr lang="pt-BR" dirty="0" smtClean="0"/>
              <a:t> forem </a:t>
            </a:r>
            <a:r>
              <a:rPr lang="pt-BR" dirty="0" err="1" smtClean="0"/>
              <a:t>true</a:t>
            </a:r>
            <a:r>
              <a:rPr lang="pt-BR" dirty="0" smtClean="0"/>
              <a:t>, avaliando ambos.</a:t>
            </a:r>
          </a:p>
          <a:p>
            <a:pPr lvl="1"/>
            <a:r>
              <a:rPr lang="pt-BR" dirty="0" smtClean="0"/>
              <a:t>'|' (OU BINARIO): devolve </a:t>
            </a:r>
            <a:r>
              <a:rPr lang="pt-BR" dirty="0" err="1" smtClean="0"/>
              <a:t>true</a:t>
            </a:r>
            <a:r>
              <a:rPr lang="pt-BR" dirty="0" smtClean="0"/>
              <a:t> se um dos </a:t>
            </a:r>
            <a:r>
              <a:rPr lang="pt-BR" dirty="0" err="1" smtClean="0"/>
              <a:t>operandos</a:t>
            </a:r>
            <a:r>
              <a:rPr lang="pt-BR" dirty="0" smtClean="0"/>
              <a:t> for </a:t>
            </a:r>
            <a:r>
              <a:rPr lang="pt-BR" dirty="0" err="1" smtClean="0"/>
              <a:t>true</a:t>
            </a:r>
            <a:r>
              <a:rPr lang="pt-BR" dirty="0" smtClean="0"/>
              <a:t>, avaliando ambos.</a:t>
            </a:r>
          </a:p>
          <a:p>
            <a:pPr lvl="1"/>
            <a:r>
              <a:rPr lang="pt-BR" dirty="0" smtClean="0"/>
              <a:t>^ (XOR): ou exclusivo.</a:t>
            </a:r>
          </a:p>
          <a:p>
            <a:pPr lvl="1"/>
            <a:r>
              <a:rPr lang="pt-BR" dirty="0" smtClean="0"/>
              <a:t>~ (NOT BINARIO)</a:t>
            </a:r>
          </a:p>
          <a:p>
            <a:pPr>
              <a:buNone/>
            </a:pP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Precedência de Operadores</a:t>
            </a:r>
            <a:endParaRPr lang="pt-BR" dirty="0"/>
          </a:p>
        </p:txBody>
      </p:sp>
      <p:graphicFrame>
        <p:nvGraphicFramePr>
          <p:cNvPr id="1026" name="Object 2"/>
          <p:cNvGraphicFramePr>
            <a:graphicFrameLocks noChangeAspect="1"/>
          </p:cNvGraphicFramePr>
          <p:nvPr/>
        </p:nvGraphicFramePr>
        <p:xfrm>
          <a:off x="1187624" y="1052736"/>
          <a:ext cx="6768752" cy="5690526"/>
        </p:xfrm>
        <a:graphic>
          <a:graphicData uri="http://schemas.openxmlformats.org/presentationml/2006/ole">
            <p:oleObj spid="_x0000_s1026" name="Documento" r:id="rId3" imgW="5491085" imgH="4616763" progId="Word.Document.12">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lstStyle/>
          <a:p>
            <a:r>
              <a:rPr lang="pt-BR" dirty="0" err="1" smtClean="0"/>
              <a:t>Wrappers</a:t>
            </a:r>
            <a:r>
              <a:rPr lang="pt-BR" dirty="0" smtClean="0"/>
              <a:t>:</a:t>
            </a:r>
          </a:p>
          <a:p>
            <a:pPr lvl="1"/>
            <a:r>
              <a:rPr lang="pt-BR" dirty="0" err="1" smtClean="0"/>
              <a:t>Number</a:t>
            </a:r>
            <a:r>
              <a:rPr lang="pt-BR" dirty="0" smtClean="0"/>
              <a:t>: classe abstrata que representa os tipos primitivos.</a:t>
            </a:r>
          </a:p>
          <a:p>
            <a:pPr lvl="2"/>
            <a:r>
              <a:rPr lang="pt-BR" dirty="0" err="1" smtClean="0"/>
              <a:t>doubleValue</a:t>
            </a:r>
            <a:r>
              <a:rPr lang="pt-BR" dirty="0" smtClean="0"/>
              <a:t>();</a:t>
            </a:r>
          </a:p>
          <a:p>
            <a:pPr lvl="2"/>
            <a:r>
              <a:rPr lang="pt-BR" dirty="0" err="1" smtClean="0"/>
              <a:t>floatValue</a:t>
            </a:r>
            <a:r>
              <a:rPr lang="pt-BR" dirty="0" smtClean="0"/>
              <a:t>();</a:t>
            </a:r>
          </a:p>
          <a:p>
            <a:pPr lvl="2"/>
            <a:r>
              <a:rPr lang="pt-BR" dirty="0" err="1" smtClean="0"/>
              <a:t>intValue</a:t>
            </a:r>
            <a:r>
              <a:rPr lang="pt-BR" dirty="0" smtClean="0"/>
              <a:t>();</a:t>
            </a:r>
          </a:p>
          <a:p>
            <a:pPr lvl="2"/>
            <a:r>
              <a:rPr lang="pt-BR" dirty="0" err="1" smtClean="0"/>
              <a:t>longValue</a:t>
            </a:r>
            <a:r>
              <a:rPr lang="pt-BR" dirty="0" smtClean="0"/>
              <a:t>();</a:t>
            </a:r>
          </a:p>
          <a:p>
            <a:pPr lvl="2"/>
            <a:r>
              <a:rPr lang="pt-BR" dirty="0" err="1" smtClean="0"/>
              <a:t>shortValue</a:t>
            </a:r>
            <a:r>
              <a:rPr lang="pt-BR" dirty="0" smtClean="0"/>
              <a:t>();</a:t>
            </a:r>
          </a:p>
          <a:p>
            <a:pPr lvl="2"/>
            <a:r>
              <a:rPr lang="pt-BR" dirty="0" err="1" smtClean="0"/>
              <a:t>byteValue</a:t>
            </a:r>
            <a:r>
              <a:rPr lang="pt-BR" dirty="0" smtClean="0"/>
              <a:t>();</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sp>
        <p:nvSpPr>
          <p:cNvPr id="3" name="Espaço Reservado para Conteúdo 2"/>
          <p:cNvSpPr>
            <a:spLocks noGrp="1"/>
          </p:cNvSpPr>
          <p:nvPr>
            <p:ph idx="1"/>
          </p:nvPr>
        </p:nvSpPr>
        <p:spPr/>
        <p:txBody>
          <a:bodyPr/>
          <a:lstStyle/>
          <a:p>
            <a:r>
              <a:rPr lang="pt-BR" dirty="0" smtClean="0"/>
              <a:t>Double e </a:t>
            </a:r>
            <a:r>
              <a:rPr lang="pt-BR" dirty="0" err="1" smtClean="0"/>
              <a:t>Float</a:t>
            </a:r>
            <a:r>
              <a:rPr lang="pt-BR" dirty="0" smtClean="0"/>
              <a:t>: </a:t>
            </a:r>
            <a:r>
              <a:rPr lang="pt-BR" dirty="0" err="1" smtClean="0"/>
              <a:t>wrappers</a:t>
            </a:r>
            <a:r>
              <a:rPr lang="pt-BR" dirty="0" smtClean="0"/>
              <a:t> para os tipos </a:t>
            </a:r>
            <a:r>
              <a:rPr lang="pt-BR" dirty="0" err="1" smtClean="0"/>
              <a:t>double</a:t>
            </a:r>
            <a:r>
              <a:rPr lang="pt-BR" dirty="0" smtClean="0"/>
              <a:t> e </a:t>
            </a:r>
            <a:r>
              <a:rPr lang="pt-BR" dirty="0" err="1" smtClean="0"/>
              <a:t>float</a:t>
            </a:r>
            <a:r>
              <a:rPr lang="pt-BR" dirty="0" smtClean="0"/>
              <a:t>.</a:t>
            </a:r>
          </a:p>
          <a:p>
            <a:pPr lvl="1"/>
            <a:r>
              <a:rPr lang="pt-BR" dirty="0" err="1" smtClean="0"/>
              <a:t>isInfinite</a:t>
            </a:r>
            <a:r>
              <a:rPr lang="pt-BR" dirty="0" smtClean="0"/>
              <a:t>(n): retorna </a:t>
            </a:r>
            <a:r>
              <a:rPr lang="pt-BR" i="1" dirty="0" err="1" smtClean="0"/>
              <a:t>true</a:t>
            </a:r>
            <a:r>
              <a:rPr lang="pt-BR" dirty="0" smtClean="0"/>
              <a:t> se </a:t>
            </a:r>
            <a:r>
              <a:rPr lang="pt-BR" i="1" dirty="0" smtClean="0"/>
              <a:t>n</a:t>
            </a:r>
            <a:r>
              <a:rPr lang="pt-BR" dirty="0" smtClean="0"/>
              <a:t> tiver um tamanho infinitamente grande.</a:t>
            </a:r>
          </a:p>
          <a:p>
            <a:pPr lvl="1"/>
            <a:r>
              <a:rPr lang="pt-BR" dirty="0" err="1" smtClean="0"/>
              <a:t>isInfinite</a:t>
            </a:r>
            <a:r>
              <a:rPr lang="pt-BR" dirty="0" smtClean="0"/>
              <a:t>(): retorna </a:t>
            </a:r>
            <a:r>
              <a:rPr lang="pt-BR" i="1" dirty="0" err="1" smtClean="0"/>
              <a:t>true</a:t>
            </a:r>
            <a:r>
              <a:rPr lang="pt-BR" dirty="0" smtClean="0"/>
              <a:t> se este objeto for infinitamente grande.</a:t>
            </a:r>
          </a:p>
          <a:p>
            <a:pPr lvl="1"/>
            <a:r>
              <a:rPr lang="pt-BR" dirty="0" err="1" smtClean="0"/>
              <a:t>isNaN</a:t>
            </a:r>
            <a:r>
              <a:rPr lang="pt-BR" dirty="0" smtClean="0"/>
              <a:t>(n): retorna </a:t>
            </a:r>
            <a:r>
              <a:rPr lang="pt-BR" i="1" dirty="0" err="1" smtClean="0"/>
              <a:t>true</a:t>
            </a:r>
            <a:r>
              <a:rPr lang="pt-BR" dirty="0" smtClean="0"/>
              <a:t> se </a:t>
            </a:r>
            <a:r>
              <a:rPr lang="pt-BR" i="1" dirty="0" smtClean="0"/>
              <a:t>n</a:t>
            </a:r>
            <a:r>
              <a:rPr lang="pt-BR" dirty="0" smtClean="0"/>
              <a:t> for não numérico.</a:t>
            </a:r>
          </a:p>
          <a:p>
            <a:pPr lvl="1"/>
            <a:r>
              <a:rPr lang="pt-BR" dirty="0" err="1" smtClean="0"/>
              <a:t>isNan</a:t>
            </a:r>
            <a:r>
              <a:rPr lang="pt-BR" dirty="0" smtClean="0"/>
              <a:t>(): retorna </a:t>
            </a:r>
            <a:r>
              <a:rPr lang="pt-BR" i="1" dirty="0" err="1" smtClean="0"/>
              <a:t>true</a:t>
            </a:r>
            <a:r>
              <a:rPr lang="pt-BR" dirty="0" smtClean="0"/>
              <a:t> se este objeto for não numérico.</a:t>
            </a:r>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725</Words>
  <Application>Microsoft Office PowerPoint</Application>
  <PresentationFormat>Apresentação na tela (4:3)</PresentationFormat>
  <Paragraphs>106</Paragraphs>
  <Slides>16</Slides>
  <Notes>0</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16</vt:i4>
      </vt:variant>
    </vt:vector>
  </HeadingPairs>
  <TitlesOfParts>
    <vt:vector size="18" baseType="lpstr">
      <vt:lpstr>Tema do Office</vt:lpstr>
      <vt:lpstr>Documento do Microsoft Office Word</vt:lpstr>
      <vt:lpstr>Linguagem de Programação II</vt:lpstr>
      <vt:lpstr>Operadores</vt:lpstr>
      <vt:lpstr>Java</vt:lpstr>
      <vt:lpstr>Java</vt:lpstr>
      <vt:lpstr>Java</vt:lpstr>
      <vt:lpstr>Java</vt:lpstr>
      <vt:lpstr>Precedência de Operadores</vt:lpstr>
      <vt:lpstr>Java</vt:lpstr>
      <vt:lpstr>Java</vt:lpstr>
      <vt:lpstr>Java</vt:lpstr>
      <vt:lpstr>Java</vt:lpstr>
      <vt:lpstr>Java</vt:lpstr>
      <vt:lpstr>Java</vt:lpstr>
      <vt:lpstr>Java</vt:lpstr>
      <vt:lpstr>Java</vt:lpstr>
      <vt:lpstr>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de Programação II</dc:title>
  <dc:creator>Ivan</dc:creator>
  <cp:lastModifiedBy>Ivan</cp:lastModifiedBy>
  <cp:revision>7</cp:revision>
  <dcterms:created xsi:type="dcterms:W3CDTF">2011-08-02T00:55:41Z</dcterms:created>
  <dcterms:modified xsi:type="dcterms:W3CDTF">2011-08-02T01:57:15Z</dcterms:modified>
</cp:coreProperties>
</file>