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5DBA-1CA0-491F-83C8-B35573FAFA00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smtClean="0"/>
              <a:t>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Ivan Pagnoncelli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stream de </a:t>
            </a:r>
            <a:r>
              <a:rPr lang="en-US" dirty="0" err="1" smtClean="0"/>
              <a:t>entrada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com a </a:t>
            </a:r>
            <a:r>
              <a:rPr lang="en-US" dirty="0" err="1" smtClean="0"/>
              <a:t>origem</a:t>
            </a:r>
            <a:r>
              <a:rPr lang="en-US" dirty="0" smtClean="0"/>
              <a:t> dos dados;</a:t>
            </a:r>
          </a:p>
          <a:p>
            <a:pPr lvl="1"/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do stream ( read() );</a:t>
            </a:r>
          </a:p>
          <a:p>
            <a:pPr lvl="1"/>
            <a:r>
              <a:rPr lang="en-US" dirty="0" err="1" smtClean="0"/>
              <a:t>Fechar</a:t>
            </a:r>
            <a:r>
              <a:rPr lang="en-US" dirty="0" smtClean="0"/>
              <a:t> o stream ( close() );</a:t>
            </a:r>
          </a:p>
          <a:p>
            <a:r>
              <a:rPr lang="en-US" dirty="0" err="1" smtClean="0"/>
              <a:t>Utilizando</a:t>
            </a:r>
            <a:r>
              <a:rPr lang="en-US" dirty="0" smtClean="0"/>
              <a:t> um stream de </a:t>
            </a:r>
            <a:r>
              <a:rPr lang="en-US" dirty="0" err="1" smtClean="0"/>
              <a:t>saída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com a </a:t>
            </a:r>
            <a:r>
              <a:rPr lang="en-US" dirty="0" err="1" smtClean="0"/>
              <a:t>origem</a:t>
            </a:r>
            <a:r>
              <a:rPr lang="en-US" dirty="0" smtClean="0"/>
              <a:t> dos dados;</a:t>
            </a:r>
          </a:p>
          <a:p>
            <a:pPr lvl="1"/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do stream ( write() );</a:t>
            </a:r>
          </a:p>
          <a:p>
            <a:pPr lvl="1"/>
            <a:r>
              <a:rPr lang="en-US" dirty="0" err="1" smtClean="0"/>
              <a:t>Fechar</a:t>
            </a:r>
            <a:r>
              <a:rPr lang="en-US" dirty="0" smtClean="0"/>
              <a:t> o stream ( close()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de bytes: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 e 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e </a:t>
            </a:r>
            <a:r>
              <a:rPr lang="en-US" dirty="0" err="1" smtClean="0"/>
              <a:t>DataOutputStream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Streams de buffer:</a:t>
            </a:r>
          </a:p>
          <a:p>
            <a:pPr lvl="1"/>
            <a:r>
              <a:rPr lang="en-US" dirty="0" err="1" smtClean="0"/>
              <a:t>BufferedInputStream</a:t>
            </a:r>
            <a:r>
              <a:rPr lang="en-US" dirty="0" smtClean="0"/>
              <a:t> e </a:t>
            </a:r>
            <a:r>
              <a:rPr lang="en-US" dirty="0" err="1" smtClean="0"/>
              <a:t>BufferedOutputStream</a:t>
            </a:r>
            <a:endParaRPr lang="en-US" dirty="0" smtClean="0"/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Exceções</a:t>
            </a:r>
            <a:endParaRPr lang="en-US" dirty="0" smtClean="0"/>
          </a:p>
          <a:p>
            <a:r>
              <a:rPr lang="en-US" dirty="0" smtClean="0"/>
              <a:t>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Exceção</a:t>
            </a:r>
            <a:r>
              <a:rPr lang="en-US" dirty="0" smtClean="0"/>
              <a:t>: 1- </a:t>
            </a:r>
            <a:r>
              <a:rPr lang="en-US" dirty="0" err="1" smtClean="0"/>
              <a:t>desvio</a:t>
            </a:r>
            <a:r>
              <a:rPr lang="en-US" dirty="0" smtClean="0"/>
              <a:t> de </a:t>
            </a:r>
            <a:r>
              <a:rPr lang="en-US" dirty="0" err="1" smtClean="0"/>
              <a:t>regra</a:t>
            </a:r>
            <a:r>
              <a:rPr lang="en-US" dirty="0" smtClean="0"/>
              <a:t>, de lei, de </a:t>
            </a:r>
            <a:r>
              <a:rPr lang="en-US" dirty="0" err="1" smtClean="0"/>
              <a:t>princípio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ordem</a:t>
            </a:r>
            <a:r>
              <a:rPr lang="en-US" dirty="0" smtClean="0"/>
              <a:t>. 2- </a:t>
            </a:r>
            <a:r>
              <a:rPr lang="en-US" dirty="0" err="1" smtClean="0"/>
              <a:t>aquilo</a:t>
            </a:r>
            <a:r>
              <a:rPr lang="en-US" dirty="0" smtClean="0"/>
              <a:t> de se </a:t>
            </a:r>
            <a:r>
              <a:rPr lang="en-US" dirty="0" err="1" smtClean="0"/>
              <a:t>desvia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“</a:t>
            </a:r>
            <a:r>
              <a:rPr lang="en-US" dirty="0" err="1" smtClean="0"/>
              <a:t>programadores</a:t>
            </a:r>
            <a:r>
              <a:rPr lang="en-US" dirty="0" smtClean="0"/>
              <a:t>”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Protegedo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try = </a:t>
            </a:r>
            <a:r>
              <a:rPr lang="en-US" dirty="0" err="1" smtClean="0"/>
              <a:t>delimita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catch =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lançada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 =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lançada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try {</a:t>
            </a:r>
          </a:p>
          <a:p>
            <a:pPr lvl="1">
              <a:buNone/>
            </a:pPr>
            <a:r>
              <a:rPr lang="en-US" dirty="0" smtClean="0"/>
              <a:t>	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ClassNotFoundException</a:t>
            </a:r>
            <a:r>
              <a:rPr lang="en-US" dirty="0" smtClean="0"/>
              <a:t> e)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Erro</a:t>
            </a:r>
            <a:r>
              <a:rPr lang="en-US" dirty="0" smtClean="0"/>
              <a:t>: ”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Erro</a:t>
            </a:r>
            <a:r>
              <a:rPr lang="en-US" dirty="0" smtClean="0"/>
              <a:t>: ”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} finally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Danou</a:t>
            </a:r>
            <a:r>
              <a:rPr lang="en-US" dirty="0" smtClean="0"/>
              <a:t>-se…”);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lança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a </a:t>
            </a:r>
            <a:r>
              <a:rPr lang="en-US" dirty="0" err="1" smtClean="0"/>
              <a:t>cláusula</a:t>
            </a:r>
            <a:r>
              <a:rPr lang="en-US" dirty="0" smtClean="0"/>
              <a:t> </a:t>
            </a:r>
            <a:r>
              <a:rPr lang="en-US" i="1" dirty="0" smtClean="0"/>
              <a:t>throws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loadNumber</a:t>
            </a:r>
            <a:r>
              <a:rPr lang="en-US" sz="1800" dirty="0" smtClean="0"/>
              <a:t> (</a:t>
            </a:r>
            <a:r>
              <a:rPr lang="en-US" sz="1800" dirty="0" err="1" smtClean="0"/>
              <a:t>int</a:t>
            </a:r>
            <a:r>
              <a:rPr lang="en-US" sz="1800" dirty="0" smtClean="0"/>
              <a:t> x) throws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// </a:t>
            </a:r>
            <a:r>
              <a:rPr lang="en-US" sz="1800" dirty="0" err="1" smtClean="0"/>
              <a:t>corpo</a:t>
            </a:r>
            <a:r>
              <a:rPr lang="en-US" sz="1800" dirty="0" smtClean="0"/>
              <a:t> do </a:t>
            </a:r>
            <a:r>
              <a:rPr lang="en-US" sz="1800" dirty="0" err="1" smtClean="0"/>
              <a:t>método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throw new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(“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do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					       </a:t>
            </a:r>
            <a:r>
              <a:rPr lang="en-US" sz="1800" dirty="0" err="1" smtClean="0"/>
              <a:t>incorreto</a:t>
            </a:r>
            <a:r>
              <a:rPr lang="en-US" sz="1800" dirty="0" smtClean="0"/>
              <a:t>.”);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: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redefinido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public class </a:t>
            </a:r>
            <a:r>
              <a:rPr lang="en-US" sz="1800" dirty="0" err="1" smtClean="0"/>
              <a:t>RadioPlay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public void </a:t>
            </a:r>
            <a:r>
              <a:rPr lang="en-US" sz="1800" dirty="0" err="1" smtClean="0"/>
              <a:t>startPlaying</a:t>
            </a:r>
            <a:r>
              <a:rPr lang="en-US" sz="1800" dirty="0" smtClean="0"/>
              <a:t>() throws </a:t>
            </a:r>
            <a:r>
              <a:rPr lang="en-US" sz="1800" dirty="0" err="1" smtClean="0"/>
              <a:t>SoundException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	…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public class </a:t>
            </a:r>
            <a:r>
              <a:rPr lang="en-US" sz="1800" dirty="0" err="1" smtClean="0"/>
              <a:t>StereoPlay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RadioPlay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public void </a:t>
            </a:r>
            <a:r>
              <a:rPr lang="en-US" sz="1800" dirty="0" err="1" smtClean="0"/>
              <a:t>startPlaying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			…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exeções</a:t>
            </a:r>
            <a:r>
              <a:rPr lang="en-US" dirty="0" smtClean="0"/>
              <a:t> </a:t>
            </a:r>
            <a:r>
              <a:rPr lang="en-US" dirty="0" err="1" smtClean="0"/>
              <a:t>ocupam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tempo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VM.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simples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situação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i="1" dirty="0" err="1" smtClean="0"/>
              <a:t>ArrayIndexOutofBounds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Stream</a:t>
            </a:r>
            <a:r>
              <a:rPr lang="pt-BR" dirty="0" smtClean="0"/>
              <a:t>: </a:t>
            </a:r>
            <a:r>
              <a:rPr lang="pt-BR" i="1" dirty="0" err="1" smtClean="0"/>
              <a:t>subs</a:t>
            </a:r>
            <a:r>
              <a:rPr lang="pt-BR" i="1" dirty="0" smtClean="0"/>
              <a:t>.:corrente,  córrego , riacho, ribeiro, arroio, regato, curso de água, andar, raio de luz.</a:t>
            </a:r>
          </a:p>
          <a:p>
            <a:r>
              <a:rPr lang="pt-BR" dirty="0" err="1" smtClean="0"/>
              <a:t>Streams</a:t>
            </a:r>
            <a:r>
              <a:rPr lang="pt-BR" dirty="0" smtClean="0"/>
              <a:t> tem apenas um sentido.</a:t>
            </a:r>
          </a:p>
          <a:p>
            <a:r>
              <a:rPr lang="en-US" dirty="0" smtClean="0"/>
              <a:t>Stream de </a:t>
            </a:r>
            <a:r>
              <a:rPr lang="en-US" dirty="0" err="1" smtClean="0"/>
              <a:t>entrada</a:t>
            </a:r>
            <a:r>
              <a:rPr lang="en-US" dirty="0" smtClean="0"/>
              <a:t>: </a:t>
            </a:r>
            <a:r>
              <a:rPr lang="en-US" dirty="0" err="1" smtClean="0"/>
              <a:t>envia</a:t>
            </a:r>
            <a:r>
              <a:rPr lang="en-US" dirty="0" smtClean="0"/>
              <a:t> dados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( </a:t>
            </a:r>
            <a:r>
              <a:rPr lang="en-US" i="1" dirty="0" err="1" smtClean="0"/>
              <a:t>InputStream</a:t>
            </a:r>
            <a:r>
              <a:rPr lang="en-US" dirty="0" smtClean="0"/>
              <a:t> ).</a:t>
            </a:r>
          </a:p>
          <a:p>
            <a:r>
              <a:rPr lang="en-US" dirty="0" smtClean="0"/>
              <a:t>Stream de </a:t>
            </a:r>
            <a:r>
              <a:rPr lang="en-US" dirty="0" err="1" smtClean="0"/>
              <a:t>saída</a:t>
            </a:r>
            <a:r>
              <a:rPr lang="en-US" dirty="0" smtClean="0"/>
              <a:t>: </a:t>
            </a:r>
            <a:r>
              <a:rPr lang="en-US" dirty="0" err="1" smtClean="0"/>
              <a:t>envia</a:t>
            </a:r>
            <a:r>
              <a:rPr lang="en-US" dirty="0" smtClean="0"/>
              <a:t> dados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( </a:t>
            </a:r>
            <a:r>
              <a:rPr lang="en-US" i="1" dirty="0" err="1" smtClean="0"/>
              <a:t>OutputStream</a:t>
            </a:r>
            <a:r>
              <a:rPr lang="en-US" i="1" dirty="0" smtClean="0"/>
              <a:t> </a:t>
            </a:r>
            <a:r>
              <a:rPr lang="en-US" dirty="0" smtClean="0"/>
              <a:t>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348</Words>
  <Application>Microsoft Office PowerPoint</Application>
  <PresentationFormat>Apresentação na tela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Linguagem de Programação III</vt:lpstr>
      <vt:lpstr>Agenda</vt:lpstr>
      <vt:lpstr>Tratamento de Exceção</vt:lpstr>
      <vt:lpstr>Tratamento de Exceção</vt:lpstr>
      <vt:lpstr>Tratamento de Exceção</vt:lpstr>
      <vt:lpstr>Tratamento de Exceção</vt:lpstr>
      <vt:lpstr>Tratamento de Exceção</vt:lpstr>
      <vt:lpstr>Tratamento de Exeção</vt:lpstr>
      <vt:lpstr>Streams</vt:lpstr>
      <vt:lpstr>Streams</vt:lpstr>
      <vt:lpstr>Streams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V</dc:title>
  <dc:creator>Ivan</dc:creator>
  <cp:lastModifiedBy>Ivan Pagnoncelli</cp:lastModifiedBy>
  <cp:revision>18</cp:revision>
  <dcterms:created xsi:type="dcterms:W3CDTF">2011-02-21T23:45:41Z</dcterms:created>
  <dcterms:modified xsi:type="dcterms:W3CDTF">2015-09-01T22:08:18Z</dcterms:modified>
</cp:coreProperties>
</file>