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7D46-600A-4768-A62C-04B4CC8DAFB0}" type="datetimeFigureOut">
              <a:rPr lang="pt-BR" smtClean="0"/>
              <a:t>27/07/2011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D39D-3AE0-4B03-8146-949908A53E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 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Ivan Pagnoncelli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para salvar o contexto de um objeto em uma sequencia de bytes.</a:t>
            </a:r>
          </a:p>
          <a:p>
            <a:r>
              <a:rPr lang="pt-BR" dirty="0" smtClean="0"/>
              <a:t>Implementar a interface </a:t>
            </a:r>
            <a:r>
              <a:rPr lang="pt-BR" i="1" dirty="0" err="1" smtClean="0"/>
              <a:t>Serializable</a:t>
            </a:r>
            <a:endParaRPr lang="pt-BR" dirty="0" smtClean="0"/>
          </a:p>
          <a:p>
            <a:r>
              <a:rPr lang="pt-BR" dirty="0" smtClean="0"/>
              <a:t>Utiliza os </a:t>
            </a:r>
            <a:r>
              <a:rPr lang="pt-BR" dirty="0" err="1" smtClean="0"/>
              <a:t>streams</a:t>
            </a:r>
            <a:r>
              <a:rPr lang="pt-BR" dirty="0" smtClean="0"/>
              <a:t> </a:t>
            </a:r>
            <a:r>
              <a:rPr lang="pt-BR" i="1" dirty="0" err="1" smtClean="0"/>
              <a:t>ObjectInputStream</a:t>
            </a:r>
            <a:r>
              <a:rPr lang="pt-BR" dirty="0" smtClean="0"/>
              <a:t> e </a:t>
            </a:r>
            <a:r>
              <a:rPr lang="pt-BR" i="1" dirty="0" err="1" smtClean="0"/>
              <a:t>ObjectOutputStream</a:t>
            </a:r>
            <a:r>
              <a:rPr lang="pt-BR" smtClean="0"/>
              <a:t>.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Apresentação na tela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Linguagem de Programação III</vt:lpstr>
      <vt:lpstr>Serialização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III</dc:title>
  <dc:creator>Ivan</dc:creator>
  <cp:lastModifiedBy>Ivan</cp:lastModifiedBy>
  <cp:revision>5</cp:revision>
  <dcterms:created xsi:type="dcterms:W3CDTF">2011-07-28T01:17:29Z</dcterms:created>
  <dcterms:modified xsi:type="dcterms:W3CDTF">2011-07-28T02:00:50Z</dcterms:modified>
</cp:coreProperties>
</file>