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36B95-7573-4BE4-B6B3-7140B9DD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59D9E-9E72-4C48-9145-ED3ECBA36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0B6EF7-37FB-426C-A456-5CB8AE3B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9E219-57E1-4DE3-B959-F7E5D17E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E45769-37A0-45ED-8286-EC0AC9A3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99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86CF0-3CDD-4DFF-A578-FEE5C5D0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2284FB-8295-41DB-BDDB-777FBE060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C0DB75-4894-470A-ABB5-5B055F85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7A8766-6B62-45A3-A6CF-EA1E87D2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CDFD42-B431-46AA-97D0-693F646E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5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16F928-A919-4A41-8D97-0FFF6FADF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FA1F80-A37C-467C-8435-3B85A861D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633EF-F2A4-4CA1-A8AB-8DD69F9F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34A82-D181-4876-AB38-57212A4E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6A0B24-B4AA-46A1-9477-1F79353D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32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3FC71-9275-410C-889A-817D9D9B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AAE55-8B78-4A63-99A7-4844DA4A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57462-9F7C-42C5-BC3C-3036138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6E46C4-8C0D-444E-951E-DB7E1520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E53EF-61BA-4184-98D8-EF024B50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3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59CA4-FAF0-4A5D-9E93-EC2E1A65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115355-D6D5-41AD-884B-1D930827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6C18FE-9C01-4D2B-B962-0BBDA862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67CCF-F30D-48FF-9ADF-7CDD66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D6F3A-5EDA-4F3E-B9A4-E903FDD2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5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58971-FEDD-4608-BFC7-668B6F7E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6B874-FA13-4704-88A1-3C7639770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6B04D-154B-417C-8AB2-66047FA06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95BEE-3DC6-4EB2-9848-E48F39B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B28539-5757-4709-929D-1F08E515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0212C5-D05F-42DD-84EF-2AB92D27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26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4F1C3-2444-4AED-8015-FA59A522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1BDD2-20A0-48E3-AF66-292DC9D5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B331A6-565A-4E2B-9E13-052B04134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D2D1C3-FB3B-46EC-973F-F2BD276C8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446A10-B139-4F96-A31E-D143A3113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DA78F0-B802-4715-A953-FC2A81A2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E2EC3E-6AC6-4E0C-BFE0-1AB63CB2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BDE0D7-01EC-427D-A181-134BEFDB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0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EE30D-734C-4FE8-8DCA-68DE620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A26CD1-FD72-4D47-B93D-9F8D25E6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11237-379F-4A10-AE68-4C281777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A92028-E7E2-4E49-995C-B5636E44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2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137F9F-4E0C-49DF-B714-15109B0E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2D454A-7330-4632-8FA7-B5DF8C75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DC0618-BF22-46CC-BA13-59042D6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28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F35E6-6491-47BF-A1DB-877EACFA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5C603-BFD9-4CB9-AF38-E4D7FA04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168FD5-00CB-47F2-9224-3FFC5C5E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84534-1B2A-481C-8C51-2D50F1B4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DF914-B32A-4D59-8B90-6C1F3083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3BDAF3-7706-4B6E-B49C-16855016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73D9-0CCC-49F4-B48E-1C70E8BB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6F05A3-4613-4882-9AB6-F60238B65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98BE7-44D8-4EAC-998D-06BFD77F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DA6D56-BD76-4FBD-A76B-2C806E97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FEA065-2D40-4BF5-96A5-47FAEF97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DDC62C-5A96-4458-9B65-1EDBE697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0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579FD5-41FB-40D9-A51C-F02C3E78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E01CEF-801B-45A3-9964-C004E3B3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0B5456-D654-473B-B695-E6440D2AF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2813-2D34-4CCD-B23D-59A2A2A2C855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7B13EC-FD34-40A5-AB9D-7AF1819E6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1BCAD2-BCE1-43D6-B863-490CAB0F4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5E71-D857-4039-8425-8A5FCCF23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07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2FD1C-9D30-4B56-8174-148A93D67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13714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438E-B817-4857-B658-FA7FE41F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9D467-A85E-48DE-BEDD-3F7989BE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MARCAÇÃO</a:t>
            </a:r>
          </a:p>
          <a:p>
            <a:r>
              <a:rPr lang="pt-BR" dirty="0"/>
              <a:t>Utilizada para mostrar informações em um navegador web</a:t>
            </a:r>
          </a:p>
          <a:p>
            <a:r>
              <a:rPr lang="pt-BR" dirty="0"/>
              <a:t>Versões:</a:t>
            </a:r>
          </a:p>
          <a:p>
            <a:pPr lvl="1"/>
            <a:r>
              <a:rPr lang="pt-BR" dirty="0"/>
              <a:t>4.X</a:t>
            </a:r>
          </a:p>
          <a:p>
            <a:pPr lvl="1"/>
            <a:r>
              <a:rPr lang="pt-BR" dirty="0"/>
              <a:t>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65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3377A-0F40-4C7F-8B71-DF3A105D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A643E-1A18-45FF-9691-70D94C10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title</a:t>
            </a:r>
            <a:r>
              <a:rPr lang="pt-BR" dirty="0"/>
              <a:t>&gt;Meu primeiro HTML&lt;/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&lt;h1&gt;Olá mundo Web!!!&lt;/h1&gt;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302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97C35-9273-4336-ACA8-4034EB53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DD219-3D96-44B3-9FA6-90A4CA9A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head</a:t>
            </a:r>
            <a:endParaRPr lang="pt-BR" dirty="0"/>
          </a:p>
          <a:p>
            <a:pPr lvl="1"/>
            <a:r>
              <a:rPr lang="pt-BR" dirty="0"/>
              <a:t>Contém informações sobre o documento para utilização do navegador.</a:t>
            </a:r>
          </a:p>
          <a:p>
            <a:pPr lvl="1"/>
            <a:r>
              <a:rPr lang="pt-BR" dirty="0"/>
              <a:t>Não contém informações imprimíveis.</a:t>
            </a:r>
          </a:p>
          <a:p>
            <a:pPr lvl="1"/>
            <a:endParaRPr lang="pt-BR" dirty="0"/>
          </a:p>
          <a:p>
            <a:r>
              <a:rPr lang="pt-BR" dirty="0" err="1"/>
              <a:t>body</a:t>
            </a:r>
            <a:endParaRPr lang="pt-BR" dirty="0"/>
          </a:p>
          <a:p>
            <a:pPr lvl="1"/>
            <a:r>
              <a:rPr lang="pt-BR" dirty="0"/>
              <a:t>Contém o que será exibido pelo navegador.</a:t>
            </a:r>
          </a:p>
          <a:p>
            <a:pPr lvl="1"/>
            <a:endParaRPr lang="pt-BR" dirty="0"/>
          </a:p>
          <a:p>
            <a:r>
              <a:rPr lang="pt-BR" dirty="0"/>
              <a:t>DOCTYPE</a:t>
            </a:r>
          </a:p>
          <a:p>
            <a:pPr lvl="1"/>
            <a:r>
              <a:rPr lang="pt-BR" dirty="0"/>
              <a:t>Indica para o navegador qual a versão do HTML que esta sendo utilizado. Não é obrigatória.</a:t>
            </a:r>
          </a:p>
          <a:p>
            <a:pPr lvl="2"/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 - Versão 5</a:t>
            </a:r>
          </a:p>
          <a:p>
            <a:pPr lvl="2"/>
            <a:r>
              <a:rPr lang="pt-BR" dirty="0"/>
              <a:t>&lt;!DOCTYPE HTML PUBLIC "-//W3C//DTD HTML 4.01 </a:t>
            </a:r>
            <a:r>
              <a:rPr lang="pt-BR" dirty="0" err="1"/>
              <a:t>Transitional</a:t>
            </a:r>
            <a:r>
              <a:rPr lang="pt-BR" dirty="0"/>
              <a:t>//EN" "https://www.w3.org/TR/html4/loose.dtd"&gt; - Versão 4.01</a:t>
            </a:r>
          </a:p>
        </p:txBody>
      </p:sp>
    </p:spTree>
    <p:extLst>
      <p:ext uri="{BB962C8B-B14F-4D97-AF65-F5344CB8AC3E}">
        <p14:creationId xmlns:p14="http://schemas.microsoft.com/office/powerpoint/2010/main" val="104591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DFE52-E89E-421E-802F-42173945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27266-54E0-436D-864E-B0DE51A2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endParaRPr lang="pt-BR" dirty="0"/>
          </a:p>
          <a:p>
            <a:pPr lvl="1"/>
            <a:r>
              <a:rPr lang="pt-BR" dirty="0"/>
              <a:t>Instruções presentes no documento que indicam uma ação para o navegador.</a:t>
            </a:r>
          </a:p>
          <a:p>
            <a:r>
              <a:rPr lang="pt-BR" dirty="0"/>
              <a:t>&lt;h1&gt;</a:t>
            </a:r>
          </a:p>
          <a:p>
            <a:r>
              <a:rPr lang="pt-BR" dirty="0"/>
              <a:t>&lt;p&gt;</a:t>
            </a:r>
          </a:p>
          <a:p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&gt;</a:t>
            </a:r>
          </a:p>
          <a:p>
            <a:r>
              <a:rPr lang="pt-BR" dirty="0"/>
              <a:t>&lt;a&gt;</a:t>
            </a:r>
          </a:p>
        </p:txBody>
      </p:sp>
    </p:spTree>
    <p:extLst>
      <p:ext uri="{BB962C8B-B14F-4D97-AF65-F5344CB8AC3E}">
        <p14:creationId xmlns:p14="http://schemas.microsoft.com/office/powerpoint/2010/main" val="343048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BF439-C508-4B7F-9C3A-2A6FA62D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B2C3EC-2340-4A5D-A3B3-C4B0D244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Elemento utilizado para enviar </a:t>
            </a:r>
            <a:r>
              <a:rPr lang="pt-BR" dirty="0" err="1"/>
              <a:t>requests</a:t>
            </a:r>
            <a:r>
              <a:rPr lang="pt-BR" dirty="0"/>
              <a:t> para o servidor.</a:t>
            </a:r>
          </a:p>
          <a:p>
            <a:pPr lvl="1"/>
            <a:r>
              <a:rPr lang="pt-BR" dirty="0"/>
              <a:t>&lt;input </a:t>
            </a:r>
            <a:r>
              <a:rPr lang="pt-BR" dirty="0" err="1"/>
              <a:t>type</a:t>
            </a:r>
            <a:r>
              <a:rPr lang="pt-BR" dirty="0"/>
              <a:t>=“”&gt;</a:t>
            </a:r>
          </a:p>
          <a:p>
            <a:pPr lvl="2"/>
            <a:r>
              <a:rPr lang="pt-BR" dirty="0" err="1"/>
              <a:t>Tag</a:t>
            </a:r>
            <a:r>
              <a:rPr lang="pt-BR" dirty="0"/>
              <a:t> utilizada para incluir elementos de leitura de dados do usuário em uma página.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162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HTML</vt:lpstr>
      <vt:lpstr>HTML</vt:lpstr>
      <vt:lpstr>HTML</vt:lpstr>
      <vt:lpstr>HTML</vt:lpstr>
      <vt:lpstr>HTML</vt:lpstr>
      <vt:lpstr>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Ivan Marcelo Pagnoncelli</dc:creator>
  <cp:lastModifiedBy>Ivan Marcelo Pagnoncelli</cp:lastModifiedBy>
  <cp:revision>5</cp:revision>
  <dcterms:created xsi:type="dcterms:W3CDTF">2019-09-03T11:25:32Z</dcterms:created>
  <dcterms:modified xsi:type="dcterms:W3CDTF">2019-09-03T12:58:24Z</dcterms:modified>
</cp:coreProperties>
</file>