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6" r:id="rId5"/>
    <p:sldId id="262" r:id="rId6"/>
    <p:sldId id="264" r:id="rId7"/>
    <p:sldId id="265" r:id="rId8"/>
    <p:sldId id="263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41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3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8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931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32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0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64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4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65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04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9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1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03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4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5E18-0A86-4DB7-B561-2DDCE65B656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A830-B9BC-4C5B-A49A-177F7AA8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39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690336"/>
            <a:ext cx="6891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Analysis</a:t>
            </a:r>
            <a:endParaRPr lang="en-IN" sz="5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6583" y="2435951"/>
            <a:ext cx="46877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7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1720" y="1967875"/>
            <a:ext cx="10045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is an American Tech Multi-National Company whose business interests include E-commerce, where they buy and store the inventory, and take care of everything from shipping and pricing to customer service and returns.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1721" y="127235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58955" y="3596190"/>
            <a:ext cx="995238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algn="just"/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Power BI — Data Cleaning, Transformation, Analysis, and Creating Reports</a:t>
            </a:r>
            <a:r>
              <a:rPr lang="en-US" sz="2000" b="0" i="0" dirty="0" smtClean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8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2520" y="1573709"/>
            <a:ext cx="531024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= 450k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Profits = 53k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 = 6251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Delivery = 4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Categories by Sales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Sub-Categories by Sales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Sales </a:t>
            </a:r>
            <a:r>
              <a:rPr lang="en-IN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Ship mode </a:t>
            </a:r>
            <a:endParaRPr lang="en-US" sz="2400" b="1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27299" y="15737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Sum of Profit by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Segment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Payment mode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Month and Year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Month and Year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State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forecast-15days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7547" y="431885"/>
            <a:ext cx="1975221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KPIs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0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302" y="439767"/>
            <a:ext cx="2387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3" y="1401181"/>
            <a:ext cx="5740516" cy="32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85" y="1401181"/>
            <a:ext cx="5672043" cy="32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621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2870" y="2283652"/>
            <a:ext cx="5891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of Category , Sub-Category , Ship-mode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18" y="3249668"/>
            <a:ext cx="3421357" cy="28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56" y="3249668"/>
            <a:ext cx="3229696" cy="28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33" y="3249668"/>
            <a:ext cx="2944479" cy="28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82818" y="3557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the following visual analyses using Power BI.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092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919" y="465455"/>
            <a:ext cx="4599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by Segment , Payment mode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65" y="1798467"/>
            <a:ext cx="4071722" cy="43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55" y="1798467"/>
            <a:ext cx="4145176" cy="43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0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8524" y="612045"/>
            <a:ext cx="6637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Month and Year , Profit by Month and Year</a:t>
            </a:r>
            <a:endParaRPr lang="en-IN" sz="2400" dirty="0" smtClean="0"/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8" y="1597787"/>
            <a:ext cx="5570116" cy="32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14" y="1597787"/>
            <a:ext cx="5841106" cy="32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810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8888" y="480339"/>
            <a:ext cx="4216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and Sum of Profit by state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6" y="1671636"/>
            <a:ext cx="6839024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69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9929" y="833735"/>
            <a:ext cx="94885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product sales from E-commerce stores and related, you may refer to kaggle.com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26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104</TotalTime>
  <Words>178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2024-06-26T14:12:20Z</dcterms:created>
  <dcterms:modified xsi:type="dcterms:W3CDTF">2024-06-26T15:57:07Z</dcterms:modified>
</cp:coreProperties>
</file>