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Comparative Study: API Testing Tools for .NET 5 Web API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PostgreSQL | RabbitMQ | Apache Ignite | gRPC | Hexagonal Architecture</a:t>
            </a:r>
          </a:p>
          <a:p>
            <a:r>
              <a:t>Use Cases: Integration, Regression, CI, Performance</a:t>
            </a:r>
          </a:p>
          <a:p>
            <a:r>
              <a:t>Team Size: 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Compared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ReadyAPI</a:t>
            </a:r>
          </a:p>
          <a:p>
            <a:r>
              <a:t>- Postman</a:t>
            </a:r>
          </a:p>
          <a:p>
            <a:r>
              <a:t>- K6</a:t>
            </a:r>
          </a:p>
          <a:p>
            <a:r>
              <a:t>- JMeter</a:t>
            </a:r>
          </a:p>
          <a:p>
            <a:r>
              <a:t>- .NET (C#)</a:t>
            </a:r>
          </a:p>
          <a:p>
            <a:r>
              <a:t>- Python (existing)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Summary (Highlights)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.NET (C#): Best for integration/regression, CI/CD ready</a:t>
            </a:r>
          </a:p>
          <a:p>
            <a:r>
              <a:t>✅ K6: Excellent for performance/load, supports gRPC</a:t>
            </a:r>
          </a:p>
          <a:p>
            <a:r>
              <a:t>✅ Postman: Great for manual &amp; exploratory testing</a:t>
            </a:r>
          </a:p>
          <a:p>
            <a:r>
              <a:t>⚠️ Python: Maintainable short-term, less aligned with .NET stack</a:t>
            </a:r>
          </a:p>
          <a:p>
            <a:r>
              <a:t>❌ ReadyAPI: Enterprise-heavy, costly</a:t>
            </a:r>
          </a:p>
          <a:p>
            <a:r>
              <a:t>⚠️ JMeter: Good for legacy/load, poor gRPC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Hybrid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Integration/Regression: .NET (C#) with NUnit + HttpClient</a:t>
            </a:r>
          </a:p>
          <a:p>
            <a:r>
              <a:t>🔹 Performance Testing: K6 (JavaScript-based scripting)</a:t>
            </a:r>
          </a:p>
          <a:p>
            <a:r>
              <a:t>🔹 Manual Testing: Postman (Newman for automation)</a:t>
            </a:r>
          </a:p>
          <a:p>
            <a:r>
              <a:t>🔹 Optional: Continue Python short-term if stable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Official Documentation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🔗 ReadyAPI: https://smartbear.com/product/ready-api/overview/</a:t>
            </a:r>
          </a:p>
          <a:p>
            <a:r>
              <a:t>🔗 Postman: https://www.postman.com/product/api-client/</a:t>
            </a:r>
          </a:p>
          <a:p>
            <a:r>
              <a:t>🔗 K6: https://k6.io/docs/</a:t>
            </a:r>
          </a:p>
          <a:p>
            <a:r>
              <a:t>🔗 JMeter: https://jmeter.apache.org/</a:t>
            </a:r>
          </a:p>
          <a:p>
            <a:r>
              <a:t>🔗 .NET C# Testing: https://learn.microsoft.com/en-us/dotnet/core/testing/</a:t>
            </a:r>
          </a:p>
          <a:p>
            <a:r>
              <a:t>🔗 Python API Testing (Pytest/Requests): https://docs.pytest.org/ &amp; https://requests.readthedocs.io/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