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7" r:id="rId4"/>
    <p:sldId id="265" r:id="rId5"/>
    <p:sldId id="294" r:id="rId6"/>
    <p:sldId id="295" r:id="rId7"/>
    <p:sldId id="296" r:id="rId8"/>
    <p:sldId id="297" r:id="rId9"/>
    <p:sldId id="298" r:id="rId10"/>
    <p:sldId id="289" r:id="rId11"/>
    <p:sldId id="290" r:id="rId12"/>
    <p:sldId id="291" r:id="rId13"/>
    <p:sldId id="299" r:id="rId14"/>
    <p:sldId id="292" r:id="rId15"/>
    <p:sldId id="293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5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246.xml"/><Relationship Id="rId6" Type="http://schemas.openxmlformats.org/officeDocument/2006/relationships/image" Target="../media/image12.png"/><Relationship Id="rId5" Type="http://schemas.openxmlformats.org/officeDocument/2006/relationships/tags" Target="../tags/tag245.xml"/><Relationship Id="rId4" Type="http://schemas.openxmlformats.org/officeDocument/2006/relationships/image" Target="../media/image11.png"/><Relationship Id="rId3" Type="http://schemas.openxmlformats.org/officeDocument/2006/relationships/tags" Target="../tags/tag244.xml"/><Relationship Id="rId2" Type="http://schemas.openxmlformats.org/officeDocument/2006/relationships/image" Target="../media/image10.png"/><Relationship Id="rId1" Type="http://schemas.openxmlformats.org/officeDocument/2006/relationships/tags" Target="../tags/tag24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48.xml"/><Relationship Id="rId2" Type="http://schemas.openxmlformats.org/officeDocument/2006/relationships/image" Target="../media/image13.png"/><Relationship Id="rId1" Type="http://schemas.openxmlformats.org/officeDocument/2006/relationships/tags" Target="../tags/tag2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52.xml"/><Relationship Id="rId4" Type="http://schemas.openxmlformats.org/officeDocument/2006/relationships/image" Target="../media/image15.png"/><Relationship Id="rId3" Type="http://schemas.openxmlformats.org/officeDocument/2006/relationships/tags" Target="../tags/tag251.xml"/><Relationship Id="rId2" Type="http://schemas.openxmlformats.org/officeDocument/2006/relationships/image" Target="../media/image14.png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28.xml"/><Relationship Id="rId2" Type="http://schemas.openxmlformats.org/officeDocument/2006/relationships/image" Target="../media/image1.png"/><Relationship Id="rId1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0.xml"/><Relationship Id="rId2" Type="http://schemas.openxmlformats.org/officeDocument/2006/relationships/image" Target="../media/image2.png"/><Relationship Id="rId1" Type="http://schemas.openxmlformats.org/officeDocument/2006/relationships/tags" Target="../tags/tag22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2.xml"/><Relationship Id="rId2" Type="http://schemas.openxmlformats.org/officeDocument/2006/relationships/image" Target="../media/image3.png"/><Relationship Id="rId1" Type="http://schemas.openxmlformats.org/officeDocument/2006/relationships/tags" Target="../tags/tag23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image" Target="../media/image4.png"/><Relationship Id="rId1" Type="http://schemas.openxmlformats.org/officeDocument/2006/relationships/tags" Target="../tags/tag23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6.xml"/><Relationship Id="rId2" Type="http://schemas.openxmlformats.org/officeDocument/2006/relationships/image" Target="../media/image5.png"/><Relationship Id="rId1" Type="http://schemas.openxmlformats.org/officeDocument/2006/relationships/tags" Target="../tags/tag23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8.xml"/><Relationship Id="rId2" Type="http://schemas.openxmlformats.org/officeDocument/2006/relationships/image" Target="../media/image6.png"/><Relationship Id="rId1" Type="http://schemas.openxmlformats.org/officeDocument/2006/relationships/tags" Target="../tags/tag2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tags" Target="../tags/tag242.xml"/><Relationship Id="rId6" Type="http://schemas.openxmlformats.org/officeDocument/2006/relationships/image" Target="../media/image9.png"/><Relationship Id="rId5" Type="http://schemas.openxmlformats.org/officeDocument/2006/relationships/tags" Target="../tags/tag241.xml"/><Relationship Id="rId4" Type="http://schemas.openxmlformats.org/officeDocument/2006/relationships/image" Target="../media/image8.png"/><Relationship Id="rId3" Type="http://schemas.openxmlformats.org/officeDocument/2006/relationships/tags" Target="../tags/tag240.xml"/><Relationship Id="rId2" Type="http://schemas.openxmlformats.org/officeDocument/2006/relationships/image" Target="../media/image7.png"/><Relationship Id="rId1" Type="http://schemas.openxmlformats.org/officeDocument/2006/relationships/tags" Target="../tags/tag2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57960" y="2527300"/>
            <a:ext cx="9769475" cy="1118235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45">
                <a:solidFill>
                  <a:schemeClr val="accent1"/>
                </a:solidFill>
              </a:rPr>
              <a:t>Assessment Framework</a:t>
            </a:r>
            <a:endParaRPr lang="en-US" altLang="zh-CN" sz="4445">
              <a:solidFill>
                <a:schemeClr val="accent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4464297" y="3934591"/>
            <a:ext cx="2523129" cy="412826"/>
          </a:xfrm>
        </p:spPr>
        <p:txBody>
          <a:bodyPr>
            <a:noAutofit/>
          </a:bodyPr>
          <a:p>
            <a:r>
              <a:rPr lang="en-US" altLang="zh-CN" sz="280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Leo Deng</a:t>
            </a:r>
            <a:endParaRPr lang="en-US" altLang="zh-CN" sz="280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66425" y="1921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5370" y="5549900"/>
            <a:ext cx="66675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20085" y="4501515"/>
            <a:ext cx="3267075" cy="2289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79311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Adding aspects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2455" y="2021840"/>
            <a:ext cx="7768590" cy="3841115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Enter the name of new aspect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Enter the url in which contains the code</a:t>
            </a:r>
            <a:endParaRPr lang="en-US" altLang="zh-CN"/>
          </a:p>
          <a:p>
            <a:pPr algn="l">
              <a:buFont typeface="Wingdings" panose="05000000000000000000" charset="0"/>
            </a:pPr>
            <a:r>
              <a:rPr lang="en-US" altLang="zh-CN"/>
              <a:t>to assess this aspect.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click on add aspect (Or you can add it</a:t>
            </a:r>
            <a:endParaRPr lang="en-US" altLang="zh-CN"/>
          </a:p>
          <a:p>
            <a:pPr algn="l">
              <a:buFont typeface="Wingdings" panose="05000000000000000000" charset="0"/>
            </a:pPr>
            <a:r>
              <a:rPr lang="en-US" altLang="zh-CN"/>
              <a:t>directly in the autogenerated Json file called </a:t>
            </a:r>
            <a:endParaRPr lang="en-US" altLang="zh-CN"/>
          </a:p>
          <a:p>
            <a:pPr algn="l">
              <a:buFont typeface="Wingdings" panose="05000000000000000000" charset="0"/>
            </a:pPr>
            <a:r>
              <a:rPr lang="en-US" altLang="zh-CN"/>
              <a:t>‘aspects’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4801235" y="2519045"/>
            <a:ext cx="9525" cy="204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14640" y="2021840"/>
            <a:ext cx="3615055" cy="38411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104584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Adding Aspect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0215" y="2426335"/>
            <a:ext cx="8476615" cy="25292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79311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Assessment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2455" y="2021840"/>
            <a:ext cx="7768590" cy="3841115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Enter problem and AI solution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Choose the aspects you want to assess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Click Submit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The program will automatically call the python code in the corresponding url for the aspects one by one and return the result as a whole in the program and also generate a CSV file called ‘Assessment Feedback’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0015220" y="3081020"/>
            <a:ext cx="9525" cy="204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79311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Assessment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0015220" y="3081020"/>
            <a:ext cx="9525" cy="2045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34735" y="2383155"/>
            <a:ext cx="5444490" cy="2091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3570" y="2383155"/>
            <a:ext cx="4539615" cy="19646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79311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Funtionailities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2455" y="2021840"/>
            <a:ext cx="7768590" cy="3841115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User Input box for problem and AI solution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User Input box for adding a new aspect for assessing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Dropdown menu for user to choose which aspect to be assessed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Auto-assessment using benchmark provided on Github and returns feedback in both the program as well as a CSV file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00050" y="287718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Creating GUI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73650" y="1010285"/>
            <a:ext cx="5718810" cy="5624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104584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Load Aspects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7200" y="1989455"/>
            <a:ext cx="8738235" cy="4150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1045845"/>
            <a:ext cx="6576060" cy="740410"/>
          </a:xfrm>
        </p:spPr>
        <p:txBody>
          <a:bodyPr>
            <a:normAutofit fontScale="90000"/>
          </a:bodyPr>
          <a:p>
            <a:r>
              <a:rPr lang="en-US" altLang="zh-CN"/>
              <a:t>Fetch Assessment Code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8640" y="2137410"/>
            <a:ext cx="8555355" cy="3728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104584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Modify and Execute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4925" y="2385695"/>
            <a:ext cx="9716770" cy="35598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104584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Generate CSV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6960" y="2325370"/>
            <a:ext cx="7498080" cy="3867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79311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Input Box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2455" y="2021840"/>
            <a:ext cx="7768590" cy="3841115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The problem and solution input by the user will be sent as an argument to the assessment function.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So now ideally, the assessment code should</a:t>
            </a:r>
            <a:endParaRPr lang="en-US" altLang="zh-CN"/>
          </a:p>
          <a:p>
            <a:pPr algn="l">
              <a:buFont typeface="Wingdings" panose="05000000000000000000" charset="0"/>
            </a:pPr>
            <a:r>
              <a:rPr lang="en-US" altLang="zh-CN"/>
              <a:t>accept ‘problem’ and ‘solution’ as parameters</a:t>
            </a:r>
            <a:endParaRPr lang="en-US" altLang="zh-CN"/>
          </a:p>
          <a:p>
            <a:pPr algn="l">
              <a:buFont typeface="Wingdings" panose="05000000000000000000" charset="0"/>
            </a:pPr>
            <a:r>
              <a:rPr lang="en-US" altLang="zh-CN"/>
              <a:t>or it may not be able to work properly 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434455" y="2832735"/>
            <a:ext cx="1821815" cy="484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16595" y="2616200"/>
            <a:ext cx="2500630" cy="4081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1250" y="2212975"/>
            <a:ext cx="2874645" cy="3756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970" y="793115"/>
            <a:ext cx="6576060" cy="740410"/>
          </a:xfrm>
        </p:spPr>
        <p:txBody>
          <a:bodyPr>
            <a:normAutofit/>
          </a:bodyPr>
          <a:p>
            <a:r>
              <a:rPr lang="en-US" altLang="zh-CN"/>
              <a:t>Dropdown Menu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2455" y="2021840"/>
            <a:ext cx="7768590" cy="3841115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Choose the aspect to be assessed</a:t>
            </a:r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096000" y="2516505"/>
            <a:ext cx="1821815" cy="484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56360" y="2670175"/>
            <a:ext cx="2376805" cy="28435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92245" y="2670175"/>
            <a:ext cx="2261235" cy="28613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UNIT_SHOW_EDIT_AREA_INDICATION" val="1"/>
  <p:tag name="KSO_WM_TEMPLATE_THUMBS_INDEX" val="1、2、6、7、9、11、14、15"/>
  <p:tag name="KSO_WM_TEMPLATE_MASTER_THUMB_INDEX" val="12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53.xml><?xml version="1.0" encoding="utf-8"?>
<p:tagLst xmlns:p="http://schemas.openxmlformats.org/presentationml/2006/main">
  <p:tag name="COMMONDATA" val="eyJoZGlkIjoiNmQyNDgzMTkwYTYxNmIwOGI4YjIwYTJkZmI1OGZhNDY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演示</Application>
  <PresentationFormat>宽屏</PresentationFormat>
  <Paragraphs>53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Viner Hand ITC</vt:lpstr>
      <vt:lpstr>Arial Unicode MS</vt:lpstr>
      <vt:lpstr>Calibri</vt:lpstr>
      <vt:lpstr>WPS</vt:lpstr>
      <vt:lpstr>2_Office 主题​​</vt:lpstr>
      <vt:lpstr>Assessment Framework</vt:lpstr>
      <vt:lpstr>Funtionailities</vt:lpstr>
      <vt:lpstr>Funtionailities</vt:lpstr>
      <vt:lpstr>Creating GUI</vt:lpstr>
      <vt:lpstr>Load Aspects</vt:lpstr>
      <vt:lpstr>fetch assessment code</vt:lpstr>
      <vt:lpstr>modify and execute</vt:lpstr>
      <vt:lpstr>Input Box</vt:lpstr>
      <vt:lpstr>Dropdown Menu</vt:lpstr>
      <vt:lpstr>Adding aspects</vt:lpstr>
      <vt:lpstr>Generate CSV</vt:lpstr>
      <vt:lpstr>Assessment</vt:lpstr>
      <vt:lpstr>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impassionate</cp:lastModifiedBy>
  <cp:revision>200</cp:revision>
  <dcterms:created xsi:type="dcterms:W3CDTF">2019-06-19T02:08:00Z</dcterms:created>
  <dcterms:modified xsi:type="dcterms:W3CDTF">2023-09-24T16:08:14Z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CEE1DBC94D624CE2BC57610D6E48DE75_13</vt:lpwstr>
  </property>
</Properties>
</file>