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DC94"/>
    <a:srgbClr val="99FF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C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42" y="-523847"/>
            <a:ext cx="96929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760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4000">
        <p:sndAc>
          <p:stSnd>
            <p:snd r:embed="rId2" name="explode.wav"/>
          </p:stSnd>
        </p:sndAc>
      </p:transition>
    </mc:Choice>
    <mc:Fallback>
      <p:transition spd="slow" advClick="0" advTm="4000">
        <p:sndAc>
          <p:stSnd>
            <p:snd r:embed="rId2" name="explod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¿Qué es MARP?</a:t>
            </a:r>
            <a:endParaRPr lang="de-D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603500"/>
            <a:ext cx="9727694" cy="3416300"/>
          </a:xfrm>
        </p:spPr>
        <p:txBody>
          <a:bodyPr/>
          <a:lstStyle/>
          <a:p>
            <a:pPr algn="just"/>
            <a:r>
              <a:rPr lang="es-AR" dirty="0" err="1" smtClean="0"/>
              <a:t>Mechanical</a:t>
            </a:r>
            <a:r>
              <a:rPr lang="es-AR" dirty="0" smtClean="0"/>
              <a:t> </a:t>
            </a:r>
            <a:r>
              <a:rPr lang="es-AR" dirty="0" err="1" smtClean="0"/>
              <a:t>Aid</a:t>
            </a:r>
            <a:r>
              <a:rPr lang="es-AR" dirty="0" smtClean="0"/>
              <a:t> </a:t>
            </a:r>
            <a:r>
              <a:rPr lang="es-AR" dirty="0" err="1" smtClean="0"/>
              <a:t>Rehabilitation</a:t>
            </a:r>
            <a:r>
              <a:rPr lang="es-AR" dirty="0" smtClean="0"/>
              <a:t> </a:t>
            </a:r>
            <a:r>
              <a:rPr lang="es-AR" dirty="0" err="1" smtClean="0"/>
              <a:t>Prototype</a:t>
            </a:r>
            <a:r>
              <a:rPr lang="es-AR" dirty="0" smtClean="0"/>
              <a:t> (MARP) es un prototipo de instrumentación mecánica que se encarga de proveer la ayuda necesaria a la persona requerida cuya fuerza motriz fue debilitada por ciertos factores.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6471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>
        <p:sndAc>
          <p:stSnd>
            <p:snd r:embed="rId2" name="coin.wav"/>
          </p:stSnd>
        </p:sndAc>
      </p:transition>
    </mc:Choice>
    <mc:Fallback>
      <p:transition spd="slow" advClick="0" advTm="10000">
        <p:sndAc>
          <p:stSnd>
            <p:snd r:embed="rId2" name="coin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¿Cómo funciona?</a:t>
            </a:r>
            <a:endParaRPr lang="de-D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5" y="2603500"/>
            <a:ext cx="7641316" cy="4119272"/>
          </a:xfrm>
        </p:spPr>
        <p:txBody>
          <a:bodyPr/>
          <a:lstStyle/>
          <a:p>
            <a:pPr algn="just"/>
            <a:r>
              <a:rPr lang="es-AR" dirty="0" smtClean="0"/>
              <a:t>MARP utiliza señales eléctricas provocadas por la extensión y contracción muscular que son medidas con electrodos descartables</a:t>
            </a:r>
          </a:p>
          <a:p>
            <a:endParaRPr lang="es-AR" dirty="0"/>
          </a:p>
          <a:p>
            <a:pPr algn="just"/>
            <a:r>
              <a:rPr lang="es-AR" dirty="0" smtClean="0"/>
              <a:t>Estas se envían a un amplificador y filtros para separar la señal del resto del ruido y hacerla detectable para el ATMEGA</a:t>
            </a:r>
          </a:p>
          <a:p>
            <a:endParaRPr lang="es-AR" dirty="0"/>
          </a:p>
          <a:p>
            <a:pPr algn="just"/>
            <a:r>
              <a:rPr lang="es-AR" dirty="0" smtClean="0"/>
              <a:t>El Atmega328 P, es el corazón del proyecto, es quien da la orden a un motor Paso a Paso para que mueva los hilos de la carcaza y terminen por ayudar a contraer o extender los dedos de la mano</a:t>
            </a:r>
            <a:endParaRPr lang="de-DE" dirty="0"/>
          </a:p>
        </p:txBody>
      </p:sp>
      <p:sp>
        <p:nvSpPr>
          <p:cNvPr id="4" name="AutoShape 2" descr="Imagen 1 de 7 de Electrodos Descartables - Medico Electrodes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9819" y="2355625"/>
            <a:ext cx="2762250" cy="16573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1480" y="4159876"/>
            <a:ext cx="2558928" cy="170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39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>
        <p:sndAc>
          <p:stSnd>
            <p:snd r:embed="rId2" name="coin.wav"/>
          </p:stSnd>
        </p:sndAc>
      </p:transition>
    </mc:Choice>
    <mc:Fallback>
      <p:transition spd="slow" advClick="0" advTm="15000">
        <p:sndAc>
          <p:stSnd>
            <p:snd r:embed="rId2" name="coin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Objetivo</a:t>
            </a:r>
            <a:endParaRPr lang="de-D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603500"/>
            <a:ext cx="9096629" cy="3416300"/>
          </a:xfrm>
        </p:spPr>
        <p:txBody>
          <a:bodyPr/>
          <a:lstStyle/>
          <a:p>
            <a:pPr algn="just"/>
            <a:r>
              <a:rPr lang="es-AR" dirty="0" smtClean="0"/>
              <a:t>MARP se creó para brindar ayuda a las personas cuya movilidad o fuerza motriz fue reducida por un accidente u otros factores.</a:t>
            </a:r>
            <a:endParaRPr lang="es-AR" dirty="0"/>
          </a:p>
          <a:p>
            <a:endParaRPr lang="es-AR" dirty="0" smtClean="0"/>
          </a:p>
          <a:p>
            <a:pPr algn="just"/>
            <a:r>
              <a:rPr lang="es-AR" dirty="0" smtClean="0"/>
              <a:t>Con </a:t>
            </a:r>
            <a:r>
              <a:rPr lang="es-AR" dirty="0"/>
              <a:t>MARP, los ejercicios de rehabilitación no serían obligatorios, ya que este produce la fuerza y efectos de igual manera para que el usuario pueda seguir con su vida cotidiana (La fuerza que brinda se irá reduciendo gradualmente hasta finalizar la rehabilitación)</a:t>
            </a:r>
          </a:p>
          <a:p>
            <a:endParaRPr lang="es-AR" dirty="0" smtClean="0"/>
          </a:p>
          <a:p>
            <a:pPr algn="just"/>
            <a:r>
              <a:rPr lang="es-AR" dirty="0" smtClean="0"/>
              <a:t>MARP </a:t>
            </a:r>
            <a:r>
              <a:rPr lang="es-AR" dirty="0"/>
              <a:t>no está diseñado para ser un añadido permanente al usuario, si no para apoyarlo en el transcurso de su </a:t>
            </a:r>
            <a:r>
              <a:rPr lang="es-AR" dirty="0" smtClean="0"/>
              <a:t>recuperación.</a:t>
            </a:r>
            <a:endParaRPr lang="de-DE" dirty="0"/>
          </a:p>
          <a:p>
            <a:endParaRPr lang="es-AR" dirty="0" smtClean="0"/>
          </a:p>
          <a:p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4134384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6000">
        <p:sndAc>
          <p:stSnd>
            <p:snd r:embed="rId2" name="coin.wav"/>
          </p:stSnd>
        </p:sndAc>
      </p:transition>
    </mc:Choice>
    <mc:Fallback>
      <p:transition spd="slow" advClick="0" advTm="16000">
        <p:sndAc>
          <p:stSnd>
            <p:snd r:embed="rId2" name="coin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Procedimiento</a:t>
            </a:r>
            <a:endParaRPr lang="de-D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603500"/>
            <a:ext cx="9302691" cy="3416300"/>
          </a:xfrm>
        </p:spPr>
        <p:txBody>
          <a:bodyPr/>
          <a:lstStyle/>
          <a:p>
            <a:pPr marL="0" indent="0" algn="just">
              <a:buNone/>
            </a:pPr>
            <a:r>
              <a:rPr lang="es-AR" dirty="0"/>
              <a:t>Para la rehabilitación es necesario atravesar 4 </a:t>
            </a:r>
            <a:r>
              <a:rPr lang="es-AR" dirty="0" smtClean="0"/>
              <a:t>fases:</a:t>
            </a:r>
          </a:p>
          <a:p>
            <a:endParaRPr lang="es-AR" u="sng" dirty="0"/>
          </a:p>
          <a:p>
            <a:pPr algn="just"/>
            <a:r>
              <a:rPr lang="es-AR" u="sng" dirty="0" smtClean="0"/>
              <a:t>Fase </a:t>
            </a:r>
            <a:r>
              <a:rPr lang="es-AR" u="sng" dirty="0"/>
              <a:t>de protección:</a:t>
            </a:r>
            <a:r>
              <a:rPr lang="es-AR" dirty="0"/>
              <a:t> confección de prótesis, manejo de edema y </a:t>
            </a:r>
            <a:r>
              <a:rPr lang="es-AR" dirty="0" smtClean="0"/>
              <a:t>control del dolor.</a:t>
            </a:r>
          </a:p>
          <a:p>
            <a:pPr algn="just"/>
            <a:r>
              <a:rPr lang="es-AR" u="sng" dirty="0" smtClean="0"/>
              <a:t>Fase </a:t>
            </a:r>
            <a:r>
              <a:rPr lang="es-AR" u="sng" dirty="0"/>
              <a:t>restauradora:</a:t>
            </a:r>
            <a:r>
              <a:rPr lang="es-AR" dirty="0"/>
              <a:t> ejercicios de movilidad activa y de deslizamiento </a:t>
            </a:r>
            <a:r>
              <a:rPr lang="es-AR" dirty="0" smtClean="0"/>
              <a:t>tendinoso.</a:t>
            </a:r>
          </a:p>
          <a:p>
            <a:pPr algn="just"/>
            <a:r>
              <a:rPr lang="es-AR" u="sng" dirty="0" smtClean="0"/>
              <a:t>Fase </a:t>
            </a:r>
            <a:r>
              <a:rPr lang="es-AR" u="sng" dirty="0"/>
              <a:t>de fortalecimiento:</a:t>
            </a:r>
            <a:r>
              <a:rPr lang="es-AR" dirty="0"/>
              <a:t> ejercicios de resistencia </a:t>
            </a:r>
            <a:r>
              <a:rPr lang="es-AR" dirty="0" smtClean="0"/>
              <a:t>progresiva.</a:t>
            </a:r>
          </a:p>
          <a:p>
            <a:pPr algn="just"/>
            <a:r>
              <a:rPr lang="es-AR" u="sng" dirty="0" smtClean="0"/>
              <a:t>Fase funcional:</a:t>
            </a:r>
            <a:r>
              <a:rPr lang="es-AR" dirty="0" smtClean="0"/>
              <a:t> enfocada a recuperar habilidades para el desempeño de actividades de la vida diaria, tanto laborales como educativas.</a:t>
            </a:r>
            <a:endParaRPr lang="es-AR" u="sng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54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>
        <p:sndAc>
          <p:stSnd>
            <p:snd r:embed="rId2" name="coin.wav"/>
          </p:stSnd>
        </p:sndAc>
      </p:transition>
    </mc:Choice>
    <mc:Fallback>
      <p:transition spd="slow" advClick="0" advTm="15000">
        <p:sndAc>
          <p:stSnd>
            <p:snd r:embed="rId2" name="coin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Integrantes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861077"/>
            <a:ext cx="8825659" cy="3416300"/>
          </a:xfrm>
        </p:spPr>
        <p:txBody>
          <a:bodyPr/>
          <a:lstStyle/>
          <a:p>
            <a:r>
              <a:rPr lang="es-AR" dirty="0" smtClean="0"/>
              <a:t>MONZON MATOS, </a:t>
            </a:r>
            <a:r>
              <a:rPr lang="es-AR" dirty="0"/>
              <a:t>Thomas Esteban</a:t>
            </a:r>
          </a:p>
          <a:p>
            <a:r>
              <a:rPr lang="es-AR" dirty="0"/>
              <a:t>MONZÓN, Valentín Jeremias Daniel </a:t>
            </a:r>
          </a:p>
          <a:p>
            <a:r>
              <a:rPr lang="es-AR" dirty="0" smtClean="0"/>
              <a:t>LUPICA MARINI , </a:t>
            </a:r>
            <a:r>
              <a:rPr lang="es-AR" dirty="0"/>
              <a:t>Francisco Joaquín</a:t>
            </a:r>
          </a:p>
          <a:p>
            <a:r>
              <a:rPr lang="es-AR" dirty="0"/>
              <a:t>NIETO, Matías Ezequiel</a:t>
            </a:r>
          </a:p>
          <a:p>
            <a:r>
              <a:rPr lang="es-AR" dirty="0"/>
              <a:t>PIRILLO, Julián Dante</a:t>
            </a:r>
          </a:p>
          <a:p>
            <a:r>
              <a:rPr lang="es-AR" dirty="0"/>
              <a:t>FERNÁNDEZ IGLESIAS, Juan Ignacio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87683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>
        <p:sndAc>
          <p:stSnd>
            <p:snd r:embed="rId2" name="coin.wav"/>
          </p:stSnd>
        </p:sndAc>
      </p:transition>
    </mc:Choice>
    <mc:Fallback>
      <p:transition spd="slow" advClick="0" advTm="10000">
        <p:sndAc>
          <p:stSnd>
            <p:snd r:embed="rId2" name="coin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TM02900722[[fn=Sala de reuniones Ion]]</Template>
  <TotalTime>199</TotalTime>
  <Words>315</Words>
  <Application>Microsoft Office PowerPoint</Application>
  <PresentationFormat>Panorámica</PresentationFormat>
  <Paragraphs>28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Sala de reuniones Ion</vt:lpstr>
      <vt:lpstr>Presentación de PowerPoint</vt:lpstr>
      <vt:lpstr>¿Qué es MARP?</vt:lpstr>
      <vt:lpstr>¿Cómo funciona?</vt:lpstr>
      <vt:lpstr>Objetivo</vt:lpstr>
      <vt:lpstr>Procedimiento</vt:lpstr>
      <vt:lpstr>Integrantes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MARP</dc:title>
  <dc:creator>Sector01-Mesa02</dc:creator>
  <cp:lastModifiedBy>Alumno</cp:lastModifiedBy>
  <cp:revision>11</cp:revision>
  <dcterms:created xsi:type="dcterms:W3CDTF">2022-10-18T17:36:01Z</dcterms:created>
  <dcterms:modified xsi:type="dcterms:W3CDTF">2022-11-11T13:46:58Z</dcterms:modified>
</cp:coreProperties>
</file>