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02" r:id="rId2"/>
    <p:sldId id="259" r:id="rId3"/>
    <p:sldId id="310" r:id="rId4"/>
    <p:sldId id="280" r:id="rId5"/>
    <p:sldId id="273" r:id="rId6"/>
    <p:sldId id="311" r:id="rId7"/>
    <p:sldId id="267" r:id="rId8"/>
    <p:sldId id="265" r:id="rId9"/>
    <p:sldId id="266" r:id="rId10"/>
    <p:sldId id="303" r:id="rId11"/>
    <p:sldId id="305" r:id="rId12"/>
    <p:sldId id="306" r:id="rId13"/>
    <p:sldId id="307" r:id="rId14"/>
    <p:sldId id="308" r:id="rId15"/>
    <p:sldId id="30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ncho Rodriguez" initials="TR" lastIdx="1" clrIdx="0">
    <p:extLst>
      <p:ext uri="{19B8F6BF-5375-455C-9EA6-DF929625EA0E}">
        <p15:presenceInfo xmlns:p15="http://schemas.microsoft.com/office/powerpoint/2012/main" userId="c445ec7f9c6701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93" d="100"/>
          <a:sy n="93" d="100"/>
        </p:scale>
        <p:origin x="37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8FF614-64FB-4FDD-91CC-8929CCE3300C}" type="datetimeFigureOut">
              <a:rPr lang="en-US" smtClean="0"/>
              <a:t>10/28/2022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05E6A6-6A1C-48E1-952A-B53E1D3F88DD}" type="slidenum">
              <a:rPr lang="en-US" smtClean="0"/>
              <a:t>‹#›</a:t>
            </a:fld>
            <a:endParaRPr lang="en-US"/>
          </a:p>
        </p:txBody>
      </p:sp>
    </p:spTree>
    <p:extLst>
      <p:ext uri="{BB962C8B-B14F-4D97-AF65-F5344CB8AC3E}">
        <p14:creationId xmlns:p14="http://schemas.microsoft.com/office/powerpoint/2010/main" val="2855793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576b274e89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576b274e89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152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feed8a08fb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feed8a08fb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4872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576b274e89_1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576b274e89_1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6142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feed8a08fb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feed8a08fb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1512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576b274e89_1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576b274e89_1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1611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feed8a08fb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feed8a08fb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7786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576b274e89_1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576b274e89_1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780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1576b274e89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1576b274e89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feed8a08fb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feed8a08fb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576b274e89_1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576b274e89_1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265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576b274e89_1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576b274e89_1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576b274e89_1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576b274e89_1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feed8a08fb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feed8a08fb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26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576b274e89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576b274e89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576b274e8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576b274e8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576b274e89_1_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576b274e89_1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611211" y="713333"/>
            <a:ext cx="7166800" cy="6978000"/>
          </a:xfrm>
          <a:prstGeom prst="round2SameRect">
            <a:avLst>
              <a:gd name="adj1" fmla="val 16667"/>
              <a:gd name="adj2" fmla="val 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1192811" y="982484"/>
            <a:ext cx="6003600" cy="42460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100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1192811" y="5329517"/>
            <a:ext cx="6003600" cy="5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2" name="Google Shape;12;p2"/>
          <p:cNvSpPr txBox="1">
            <a:spLocks noGrp="1"/>
          </p:cNvSpPr>
          <p:nvPr>
            <p:ph type="subTitle" idx="2"/>
          </p:nvPr>
        </p:nvSpPr>
        <p:spPr>
          <a:xfrm>
            <a:off x="953467" y="133"/>
            <a:ext cx="2488800" cy="713200"/>
          </a:xfrm>
          <a:prstGeom prst="rect">
            <a:avLst/>
          </a:prstGeom>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None/>
              <a:defRPr sz="1733">
                <a:solidFill>
                  <a:schemeClr val="lt2"/>
                </a:solidFill>
                <a:latin typeface="Arimo"/>
                <a:ea typeface="Arimo"/>
                <a:cs typeface="Arimo"/>
                <a:sym typeface="Arimo"/>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13" name="Google Shape;13;p2"/>
          <p:cNvSpPr txBox="1">
            <a:spLocks noGrp="1"/>
          </p:cNvSpPr>
          <p:nvPr>
            <p:ph type="subTitle" idx="3"/>
          </p:nvPr>
        </p:nvSpPr>
        <p:spPr>
          <a:xfrm>
            <a:off x="8749933" y="133"/>
            <a:ext cx="2488800" cy="7132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None/>
              <a:defRPr sz="1733">
                <a:solidFill>
                  <a:schemeClr val="lt2"/>
                </a:solidFill>
                <a:latin typeface="Arimo"/>
                <a:ea typeface="Arimo"/>
                <a:cs typeface="Arimo"/>
                <a:sym typeface="Arimo"/>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2862343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sp>
        <p:nvSpPr>
          <p:cNvPr id="47" name="Google Shape;47;p12"/>
          <p:cNvSpPr txBox="1">
            <a:spLocks noGrp="1"/>
          </p:cNvSpPr>
          <p:nvPr>
            <p:ph type="title" hasCustomPrompt="1"/>
          </p:nvPr>
        </p:nvSpPr>
        <p:spPr>
          <a:xfrm>
            <a:off x="4641533" y="2281900"/>
            <a:ext cx="6455600" cy="165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13333"/>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48" name="Google Shape;48;p12"/>
          <p:cNvSpPr txBox="1">
            <a:spLocks noGrp="1"/>
          </p:cNvSpPr>
          <p:nvPr>
            <p:ph type="subTitle" idx="1"/>
          </p:nvPr>
        </p:nvSpPr>
        <p:spPr>
          <a:xfrm>
            <a:off x="4641533" y="3911600"/>
            <a:ext cx="6455600" cy="60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400"/>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550042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
        <p:cNvGrpSpPr/>
        <p:nvPr/>
      </p:nvGrpSpPr>
      <p:grpSpPr>
        <a:xfrm>
          <a:off x="0" y="0"/>
          <a:ext cx="0" cy="0"/>
          <a:chOff x="0" y="0"/>
          <a:chExt cx="0" cy="0"/>
        </a:xfrm>
      </p:grpSpPr>
    </p:spTree>
    <p:extLst>
      <p:ext uri="{BB962C8B-B14F-4D97-AF65-F5344CB8AC3E}">
        <p14:creationId xmlns:p14="http://schemas.microsoft.com/office/powerpoint/2010/main" val="3146002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0"/>
        <p:cNvGrpSpPr/>
        <p:nvPr/>
      </p:nvGrpSpPr>
      <p:grpSpPr>
        <a:xfrm>
          <a:off x="0" y="0"/>
          <a:ext cx="0" cy="0"/>
          <a:chOff x="0" y="0"/>
          <a:chExt cx="0" cy="0"/>
        </a:xfrm>
      </p:grpSpPr>
      <p:sp>
        <p:nvSpPr>
          <p:cNvPr id="51" name="Google Shape;51;p14"/>
          <p:cNvSpPr txBox="1">
            <a:spLocks noGrp="1"/>
          </p:cNvSpPr>
          <p:nvPr>
            <p:ph type="title"/>
          </p:nvPr>
        </p:nvSpPr>
        <p:spPr>
          <a:xfrm>
            <a:off x="960000" y="4917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14"/>
          <p:cNvSpPr txBox="1">
            <a:spLocks noGrp="1"/>
          </p:cNvSpPr>
          <p:nvPr>
            <p:ph type="title" idx="2" hasCustomPrompt="1"/>
          </p:nvPr>
        </p:nvSpPr>
        <p:spPr>
          <a:xfrm>
            <a:off x="960005" y="1769140"/>
            <a:ext cx="2195600" cy="185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3333"/>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3" name="Google Shape;53;p14"/>
          <p:cNvSpPr txBox="1">
            <a:spLocks noGrp="1"/>
          </p:cNvSpPr>
          <p:nvPr>
            <p:ph type="subTitle" idx="1"/>
          </p:nvPr>
        </p:nvSpPr>
        <p:spPr>
          <a:xfrm>
            <a:off x="3161049" y="2864509"/>
            <a:ext cx="2583600" cy="76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4" name="Google Shape;54;p14"/>
          <p:cNvSpPr txBox="1">
            <a:spLocks noGrp="1"/>
          </p:cNvSpPr>
          <p:nvPr>
            <p:ph type="title" idx="3" hasCustomPrompt="1"/>
          </p:nvPr>
        </p:nvSpPr>
        <p:spPr>
          <a:xfrm>
            <a:off x="6452672" y="1769140"/>
            <a:ext cx="2195600" cy="185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3333"/>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5" name="Google Shape;55;p14"/>
          <p:cNvSpPr txBox="1">
            <a:spLocks noGrp="1"/>
          </p:cNvSpPr>
          <p:nvPr>
            <p:ph type="subTitle" idx="4"/>
          </p:nvPr>
        </p:nvSpPr>
        <p:spPr>
          <a:xfrm>
            <a:off x="8648395" y="2864509"/>
            <a:ext cx="2583600" cy="76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6" name="Google Shape;56;p14"/>
          <p:cNvSpPr txBox="1">
            <a:spLocks noGrp="1"/>
          </p:cNvSpPr>
          <p:nvPr>
            <p:ph type="title" idx="5" hasCustomPrompt="1"/>
          </p:nvPr>
        </p:nvSpPr>
        <p:spPr>
          <a:xfrm>
            <a:off x="960005" y="4251849"/>
            <a:ext cx="2195600" cy="185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3333"/>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7" name="Google Shape;57;p14"/>
          <p:cNvSpPr txBox="1">
            <a:spLocks noGrp="1"/>
          </p:cNvSpPr>
          <p:nvPr>
            <p:ph type="subTitle" idx="6"/>
          </p:nvPr>
        </p:nvSpPr>
        <p:spPr>
          <a:xfrm>
            <a:off x="3161049" y="5340165"/>
            <a:ext cx="2583600" cy="76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8" name="Google Shape;58;p14"/>
          <p:cNvSpPr txBox="1">
            <a:spLocks noGrp="1"/>
          </p:cNvSpPr>
          <p:nvPr>
            <p:ph type="title" idx="7" hasCustomPrompt="1"/>
          </p:nvPr>
        </p:nvSpPr>
        <p:spPr>
          <a:xfrm>
            <a:off x="6452675" y="4251849"/>
            <a:ext cx="2195600" cy="185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3333"/>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9" name="Google Shape;59;p14"/>
          <p:cNvSpPr txBox="1">
            <a:spLocks noGrp="1"/>
          </p:cNvSpPr>
          <p:nvPr>
            <p:ph type="subTitle" idx="8"/>
          </p:nvPr>
        </p:nvSpPr>
        <p:spPr>
          <a:xfrm>
            <a:off x="8648395" y="5340165"/>
            <a:ext cx="2583600" cy="76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 name="Google Shape;60;p14"/>
          <p:cNvSpPr txBox="1">
            <a:spLocks noGrp="1"/>
          </p:cNvSpPr>
          <p:nvPr>
            <p:ph type="subTitle" idx="9"/>
          </p:nvPr>
        </p:nvSpPr>
        <p:spPr>
          <a:xfrm>
            <a:off x="3155616" y="1769128"/>
            <a:ext cx="2583600" cy="1200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b="1">
                <a:solidFill>
                  <a:schemeClr val="dk1"/>
                </a:solidFill>
                <a:latin typeface="Arimo"/>
                <a:ea typeface="Arimo"/>
                <a:cs typeface="Arimo"/>
                <a:sym typeface="Arimo"/>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61" name="Google Shape;61;p14"/>
          <p:cNvSpPr txBox="1">
            <a:spLocks noGrp="1"/>
          </p:cNvSpPr>
          <p:nvPr>
            <p:ph type="subTitle" idx="13"/>
          </p:nvPr>
        </p:nvSpPr>
        <p:spPr>
          <a:xfrm>
            <a:off x="8648388" y="1769128"/>
            <a:ext cx="2583600" cy="1200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b="1">
                <a:solidFill>
                  <a:schemeClr val="dk1"/>
                </a:solidFill>
                <a:latin typeface="Arimo"/>
                <a:ea typeface="Arimo"/>
                <a:cs typeface="Arimo"/>
                <a:sym typeface="Arimo"/>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62" name="Google Shape;62;p14"/>
          <p:cNvSpPr txBox="1">
            <a:spLocks noGrp="1"/>
          </p:cNvSpPr>
          <p:nvPr>
            <p:ph type="subTitle" idx="14"/>
          </p:nvPr>
        </p:nvSpPr>
        <p:spPr>
          <a:xfrm>
            <a:off x="3155616" y="4245855"/>
            <a:ext cx="2583600" cy="1200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b="1">
                <a:solidFill>
                  <a:schemeClr val="dk1"/>
                </a:solidFill>
                <a:latin typeface="Arimo"/>
                <a:ea typeface="Arimo"/>
                <a:cs typeface="Arimo"/>
                <a:sym typeface="Arimo"/>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63" name="Google Shape;63;p14"/>
          <p:cNvSpPr txBox="1">
            <a:spLocks noGrp="1"/>
          </p:cNvSpPr>
          <p:nvPr>
            <p:ph type="subTitle" idx="15"/>
          </p:nvPr>
        </p:nvSpPr>
        <p:spPr>
          <a:xfrm>
            <a:off x="8648388" y="4245855"/>
            <a:ext cx="2583600" cy="1200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b="1">
                <a:solidFill>
                  <a:schemeClr val="dk1"/>
                </a:solidFill>
                <a:latin typeface="Arimo"/>
                <a:ea typeface="Arimo"/>
                <a:cs typeface="Arimo"/>
                <a:sym typeface="Arimo"/>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988164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1828800" y="4994417"/>
            <a:ext cx="8534400" cy="867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66" name="Google Shape;66;p15"/>
          <p:cNvSpPr txBox="1">
            <a:spLocks noGrp="1"/>
          </p:cNvSpPr>
          <p:nvPr>
            <p:ph type="subTitle" idx="1"/>
          </p:nvPr>
        </p:nvSpPr>
        <p:spPr>
          <a:xfrm>
            <a:off x="1828800" y="2580517"/>
            <a:ext cx="8534400" cy="2201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500"/>
              <a:buNone/>
              <a:defRPr sz="4400"/>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endParaRPr/>
          </a:p>
        </p:txBody>
      </p:sp>
    </p:spTree>
    <p:extLst>
      <p:ext uri="{BB962C8B-B14F-4D97-AF65-F5344CB8AC3E}">
        <p14:creationId xmlns:p14="http://schemas.microsoft.com/office/powerpoint/2010/main" val="636930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960000" y="4917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 name="Google Shape;69;p16"/>
          <p:cNvSpPr txBox="1">
            <a:spLocks noGrp="1"/>
          </p:cNvSpPr>
          <p:nvPr>
            <p:ph type="body" idx="1"/>
          </p:nvPr>
        </p:nvSpPr>
        <p:spPr>
          <a:xfrm>
            <a:off x="1133817" y="2060947"/>
            <a:ext cx="2896000" cy="1955200"/>
          </a:xfrm>
          <a:prstGeom prst="rect">
            <a:avLst/>
          </a:prstGeom>
        </p:spPr>
        <p:txBody>
          <a:bodyPr spcFirstLastPara="1" wrap="square" lIns="91425" tIns="91425" rIns="91425" bIns="91425" anchor="t" anchorCtr="0">
            <a:noAutofit/>
          </a:bodyPr>
          <a:lstStyle>
            <a:lvl1pPr marL="609585" lvl="0" indent="-389457" rtl="0">
              <a:spcBef>
                <a:spcPts val="0"/>
              </a:spcBef>
              <a:spcAft>
                <a:spcPts val="0"/>
              </a:spcAft>
              <a:buSzPts val="1000"/>
              <a:buFont typeface="Anaheim"/>
              <a:buChar char="●"/>
              <a:defRPr sz="2133"/>
            </a:lvl1pPr>
            <a:lvl2pPr marL="1219170" lvl="1" indent="-423323" rtl="0">
              <a:lnSpc>
                <a:spcPct val="115000"/>
              </a:lnSpc>
              <a:spcBef>
                <a:spcPts val="0"/>
              </a:spcBef>
              <a:spcAft>
                <a:spcPts val="0"/>
              </a:spcAft>
              <a:buSzPts val="1400"/>
              <a:buFont typeface="Anaheim"/>
              <a:buChar char="○"/>
              <a:defRPr/>
            </a:lvl2pPr>
            <a:lvl3pPr marL="1828754" lvl="2" indent="-423323" rtl="0">
              <a:lnSpc>
                <a:spcPct val="115000"/>
              </a:lnSpc>
              <a:spcBef>
                <a:spcPts val="0"/>
              </a:spcBef>
              <a:spcAft>
                <a:spcPts val="0"/>
              </a:spcAft>
              <a:buSzPts val="1400"/>
              <a:buFont typeface="Anaheim"/>
              <a:buChar char="■"/>
              <a:defRPr/>
            </a:lvl3pPr>
            <a:lvl4pPr marL="2438339" lvl="3" indent="-423323" rtl="0">
              <a:lnSpc>
                <a:spcPct val="115000"/>
              </a:lnSpc>
              <a:spcBef>
                <a:spcPts val="0"/>
              </a:spcBef>
              <a:spcAft>
                <a:spcPts val="0"/>
              </a:spcAft>
              <a:buSzPts val="1400"/>
              <a:buFont typeface="Anaheim"/>
              <a:buChar char="●"/>
              <a:defRPr/>
            </a:lvl4pPr>
            <a:lvl5pPr marL="3047924" lvl="4" indent="-423323" rtl="0">
              <a:lnSpc>
                <a:spcPct val="115000"/>
              </a:lnSpc>
              <a:spcBef>
                <a:spcPts val="0"/>
              </a:spcBef>
              <a:spcAft>
                <a:spcPts val="0"/>
              </a:spcAft>
              <a:buSzPts val="1400"/>
              <a:buFont typeface="Anaheim"/>
              <a:buChar char="○"/>
              <a:defRPr/>
            </a:lvl5pPr>
            <a:lvl6pPr marL="3657509" lvl="5" indent="-423323" rtl="0">
              <a:lnSpc>
                <a:spcPct val="115000"/>
              </a:lnSpc>
              <a:spcBef>
                <a:spcPts val="0"/>
              </a:spcBef>
              <a:spcAft>
                <a:spcPts val="0"/>
              </a:spcAft>
              <a:buSzPts val="1400"/>
              <a:buFont typeface="Anaheim"/>
              <a:buChar char="■"/>
              <a:defRPr/>
            </a:lvl6pPr>
            <a:lvl7pPr marL="4267093" lvl="6" indent="-423323" rtl="0">
              <a:lnSpc>
                <a:spcPct val="115000"/>
              </a:lnSpc>
              <a:spcBef>
                <a:spcPts val="0"/>
              </a:spcBef>
              <a:spcAft>
                <a:spcPts val="0"/>
              </a:spcAft>
              <a:buSzPts val="1400"/>
              <a:buFont typeface="Anaheim"/>
              <a:buChar char="●"/>
              <a:defRPr/>
            </a:lvl7pPr>
            <a:lvl8pPr marL="4876678" lvl="7" indent="-423323" rtl="0">
              <a:lnSpc>
                <a:spcPct val="115000"/>
              </a:lnSpc>
              <a:spcBef>
                <a:spcPts val="0"/>
              </a:spcBef>
              <a:spcAft>
                <a:spcPts val="0"/>
              </a:spcAft>
              <a:buSzPts val="1400"/>
              <a:buFont typeface="Anaheim"/>
              <a:buChar char="○"/>
              <a:defRPr/>
            </a:lvl8pPr>
            <a:lvl9pPr marL="5486263" lvl="8" indent="-423323" rtl="0">
              <a:lnSpc>
                <a:spcPct val="115000"/>
              </a:lnSpc>
              <a:spcBef>
                <a:spcPts val="0"/>
              </a:spcBef>
              <a:spcAft>
                <a:spcPts val="0"/>
              </a:spcAft>
              <a:buSzPts val="1400"/>
              <a:buFont typeface="Anaheim"/>
              <a:buChar char="■"/>
              <a:defRPr/>
            </a:lvl9pPr>
          </a:lstStyle>
          <a:p>
            <a:endParaRPr/>
          </a:p>
        </p:txBody>
      </p:sp>
    </p:spTree>
    <p:extLst>
      <p:ext uri="{BB962C8B-B14F-4D97-AF65-F5344CB8AC3E}">
        <p14:creationId xmlns:p14="http://schemas.microsoft.com/office/powerpoint/2010/main" val="1013665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960000" y="4917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2" name="Google Shape;72;p17"/>
          <p:cNvSpPr txBox="1">
            <a:spLocks noGrp="1"/>
          </p:cNvSpPr>
          <p:nvPr>
            <p:ph type="body" idx="1"/>
          </p:nvPr>
        </p:nvSpPr>
        <p:spPr>
          <a:xfrm>
            <a:off x="6634667" y="1858400"/>
            <a:ext cx="4440800" cy="4017200"/>
          </a:xfrm>
          <a:prstGeom prst="rect">
            <a:avLst/>
          </a:prstGeom>
        </p:spPr>
        <p:txBody>
          <a:bodyPr spcFirstLastPara="1" wrap="square" lIns="91425" tIns="91425" rIns="91425" bIns="91425" anchor="t" anchorCtr="0">
            <a:noAutofit/>
          </a:bodyPr>
          <a:lstStyle>
            <a:lvl1pPr marL="609585" lvl="0" indent="-389457" rtl="0">
              <a:spcBef>
                <a:spcPts val="0"/>
              </a:spcBef>
              <a:spcAft>
                <a:spcPts val="0"/>
              </a:spcAft>
              <a:buSzPts val="1000"/>
              <a:buFont typeface="Anaheim"/>
              <a:buChar char="●"/>
              <a:defRPr sz="2133"/>
            </a:lvl1pPr>
            <a:lvl2pPr marL="1219170" lvl="1" indent="-423323" rtl="0">
              <a:lnSpc>
                <a:spcPct val="115000"/>
              </a:lnSpc>
              <a:spcBef>
                <a:spcPts val="0"/>
              </a:spcBef>
              <a:spcAft>
                <a:spcPts val="0"/>
              </a:spcAft>
              <a:buSzPts val="1400"/>
              <a:buFont typeface="Anaheim"/>
              <a:buChar char="○"/>
              <a:defRPr/>
            </a:lvl2pPr>
            <a:lvl3pPr marL="1828754" lvl="2" indent="-423323" rtl="0">
              <a:lnSpc>
                <a:spcPct val="115000"/>
              </a:lnSpc>
              <a:spcBef>
                <a:spcPts val="0"/>
              </a:spcBef>
              <a:spcAft>
                <a:spcPts val="0"/>
              </a:spcAft>
              <a:buSzPts val="1400"/>
              <a:buFont typeface="Anaheim"/>
              <a:buChar char="■"/>
              <a:defRPr/>
            </a:lvl3pPr>
            <a:lvl4pPr marL="2438339" lvl="3" indent="-423323" rtl="0">
              <a:lnSpc>
                <a:spcPct val="115000"/>
              </a:lnSpc>
              <a:spcBef>
                <a:spcPts val="0"/>
              </a:spcBef>
              <a:spcAft>
                <a:spcPts val="0"/>
              </a:spcAft>
              <a:buSzPts val="1400"/>
              <a:buFont typeface="Anaheim"/>
              <a:buChar char="●"/>
              <a:defRPr/>
            </a:lvl4pPr>
            <a:lvl5pPr marL="3047924" lvl="4" indent="-423323" rtl="0">
              <a:lnSpc>
                <a:spcPct val="115000"/>
              </a:lnSpc>
              <a:spcBef>
                <a:spcPts val="0"/>
              </a:spcBef>
              <a:spcAft>
                <a:spcPts val="0"/>
              </a:spcAft>
              <a:buSzPts val="1400"/>
              <a:buFont typeface="Anaheim"/>
              <a:buChar char="○"/>
              <a:defRPr/>
            </a:lvl5pPr>
            <a:lvl6pPr marL="3657509" lvl="5" indent="-423323" rtl="0">
              <a:lnSpc>
                <a:spcPct val="115000"/>
              </a:lnSpc>
              <a:spcBef>
                <a:spcPts val="0"/>
              </a:spcBef>
              <a:spcAft>
                <a:spcPts val="0"/>
              </a:spcAft>
              <a:buSzPts val="1400"/>
              <a:buFont typeface="Anaheim"/>
              <a:buChar char="■"/>
              <a:defRPr/>
            </a:lvl6pPr>
            <a:lvl7pPr marL="4267093" lvl="6" indent="-423323" rtl="0">
              <a:lnSpc>
                <a:spcPct val="115000"/>
              </a:lnSpc>
              <a:spcBef>
                <a:spcPts val="0"/>
              </a:spcBef>
              <a:spcAft>
                <a:spcPts val="0"/>
              </a:spcAft>
              <a:buSzPts val="1400"/>
              <a:buFont typeface="Anaheim"/>
              <a:buChar char="●"/>
              <a:defRPr/>
            </a:lvl7pPr>
            <a:lvl8pPr marL="4876678" lvl="7" indent="-423323" rtl="0">
              <a:lnSpc>
                <a:spcPct val="115000"/>
              </a:lnSpc>
              <a:spcBef>
                <a:spcPts val="0"/>
              </a:spcBef>
              <a:spcAft>
                <a:spcPts val="0"/>
              </a:spcAft>
              <a:buSzPts val="1400"/>
              <a:buFont typeface="Anaheim"/>
              <a:buChar char="○"/>
              <a:defRPr/>
            </a:lvl8pPr>
            <a:lvl9pPr marL="5486263" lvl="8" indent="-423323" rtl="0">
              <a:lnSpc>
                <a:spcPct val="115000"/>
              </a:lnSpc>
              <a:spcBef>
                <a:spcPts val="0"/>
              </a:spcBef>
              <a:spcAft>
                <a:spcPts val="0"/>
              </a:spcAft>
              <a:buSzPts val="1400"/>
              <a:buFont typeface="Anaheim"/>
              <a:buChar char="■"/>
              <a:defRPr/>
            </a:lvl9pPr>
          </a:lstStyle>
          <a:p>
            <a:endParaRPr/>
          </a:p>
        </p:txBody>
      </p:sp>
      <p:sp>
        <p:nvSpPr>
          <p:cNvPr id="73" name="Google Shape;73;p17"/>
          <p:cNvSpPr>
            <a:spLocks noGrp="1"/>
          </p:cNvSpPr>
          <p:nvPr>
            <p:ph type="pic" idx="2"/>
          </p:nvPr>
        </p:nvSpPr>
        <p:spPr>
          <a:xfrm>
            <a:off x="0" y="1622267"/>
            <a:ext cx="6135200" cy="5235600"/>
          </a:xfrm>
          <a:prstGeom prst="round1Rect">
            <a:avLst>
              <a:gd name="adj" fmla="val 16667"/>
            </a:avLst>
          </a:prstGeom>
          <a:noFill/>
          <a:ln>
            <a:noFill/>
          </a:ln>
        </p:spPr>
      </p:sp>
    </p:spTree>
    <p:extLst>
      <p:ext uri="{BB962C8B-B14F-4D97-AF65-F5344CB8AC3E}">
        <p14:creationId xmlns:p14="http://schemas.microsoft.com/office/powerpoint/2010/main" val="2949645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74"/>
        <p:cNvGrpSpPr/>
        <p:nvPr/>
      </p:nvGrpSpPr>
      <p:grpSpPr>
        <a:xfrm>
          <a:off x="0" y="0"/>
          <a:ext cx="0" cy="0"/>
          <a:chOff x="0" y="0"/>
          <a:chExt cx="0" cy="0"/>
        </a:xfrm>
      </p:grpSpPr>
      <p:sp>
        <p:nvSpPr>
          <p:cNvPr id="75" name="Google Shape;75;p18"/>
          <p:cNvSpPr/>
          <p:nvPr/>
        </p:nvSpPr>
        <p:spPr>
          <a:xfrm>
            <a:off x="282000" y="1640533"/>
            <a:ext cx="11628400" cy="4940000"/>
          </a:xfrm>
          <a:prstGeom prst="round2DiagRect">
            <a:avLst>
              <a:gd name="adj1" fmla="val 0"/>
              <a:gd name="adj2" fmla="val 18539"/>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18"/>
          <p:cNvSpPr txBox="1">
            <a:spLocks noGrp="1"/>
          </p:cNvSpPr>
          <p:nvPr>
            <p:ph type="title"/>
          </p:nvPr>
        </p:nvSpPr>
        <p:spPr>
          <a:xfrm>
            <a:off x="960000" y="4917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3500"/>
              <a:buNone/>
              <a:defRPr>
                <a:solidFill>
                  <a:schemeClr val="lt2"/>
                </a:solidFill>
              </a:defRPr>
            </a:lvl1pPr>
            <a:lvl2pPr lvl="1" rtl="0">
              <a:spcBef>
                <a:spcPts val="0"/>
              </a:spcBef>
              <a:spcAft>
                <a:spcPts val="0"/>
              </a:spcAft>
              <a:buClr>
                <a:schemeClr val="lt2"/>
              </a:buClr>
              <a:buSzPts val="3500"/>
              <a:buNone/>
              <a:defRPr>
                <a:solidFill>
                  <a:schemeClr val="lt2"/>
                </a:solidFill>
              </a:defRPr>
            </a:lvl2pPr>
            <a:lvl3pPr lvl="2" rtl="0">
              <a:spcBef>
                <a:spcPts val="0"/>
              </a:spcBef>
              <a:spcAft>
                <a:spcPts val="0"/>
              </a:spcAft>
              <a:buClr>
                <a:schemeClr val="lt2"/>
              </a:buClr>
              <a:buSzPts val="3500"/>
              <a:buNone/>
              <a:defRPr>
                <a:solidFill>
                  <a:schemeClr val="lt2"/>
                </a:solidFill>
              </a:defRPr>
            </a:lvl3pPr>
            <a:lvl4pPr lvl="3" rtl="0">
              <a:spcBef>
                <a:spcPts val="0"/>
              </a:spcBef>
              <a:spcAft>
                <a:spcPts val="0"/>
              </a:spcAft>
              <a:buClr>
                <a:schemeClr val="lt2"/>
              </a:buClr>
              <a:buSzPts val="3500"/>
              <a:buNone/>
              <a:defRPr>
                <a:solidFill>
                  <a:schemeClr val="lt2"/>
                </a:solidFill>
              </a:defRPr>
            </a:lvl4pPr>
            <a:lvl5pPr lvl="4" rtl="0">
              <a:spcBef>
                <a:spcPts val="0"/>
              </a:spcBef>
              <a:spcAft>
                <a:spcPts val="0"/>
              </a:spcAft>
              <a:buClr>
                <a:schemeClr val="lt2"/>
              </a:buClr>
              <a:buSzPts val="3500"/>
              <a:buNone/>
              <a:defRPr>
                <a:solidFill>
                  <a:schemeClr val="lt2"/>
                </a:solidFill>
              </a:defRPr>
            </a:lvl5pPr>
            <a:lvl6pPr lvl="5" rtl="0">
              <a:spcBef>
                <a:spcPts val="0"/>
              </a:spcBef>
              <a:spcAft>
                <a:spcPts val="0"/>
              </a:spcAft>
              <a:buClr>
                <a:schemeClr val="lt2"/>
              </a:buClr>
              <a:buSzPts val="3500"/>
              <a:buNone/>
              <a:defRPr>
                <a:solidFill>
                  <a:schemeClr val="lt2"/>
                </a:solidFill>
              </a:defRPr>
            </a:lvl6pPr>
            <a:lvl7pPr lvl="6" rtl="0">
              <a:spcBef>
                <a:spcPts val="0"/>
              </a:spcBef>
              <a:spcAft>
                <a:spcPts val="0"/>
              </a:spcAft>
              <a:buClr>
                <a:schemeClr val="lt2"/>
              </a:buClr>
              <a:buSzPts val="3500"/>
              <a:buNone/>
              <a:defRPr>
                <a:solidFill>
                  <a:schemeClr val="lt2"/>
                </a:solidFill>
              </a:defRPr>
            </a:lvl7pPr>
            <a:lvl8pPr lvl="7" rtl="0">
              <a:spcBef>
                <a:spcPts val="0"/>
              </a:spcBef>
              <a:spcAft>
                <a:spcPts val="0"/>
              </a:spcAft>
              <a:buClr>
                <a:schemeClr val="lt2"/>
              </a:buClr>
              <a:buSzPts val="3500"/>
              <a:buNone/>
              <a:defRPr>
                <a:solidFill>
                  <a:schemeClr val="lt2"/>
                </a:solidFill>
              </a:defRPr>
            </a:lvl8pPr>
            <a:lvl9pPr lvl="8" rtl="0">
              <a:spcBef>
                <a:spcPts val="0"/>
              </a:spcBef>
              <a:spcAft>
                <a:spcPts val="0"/>
              </a:spcAft>
              <a:buClr>
                <a:schemeClr val="lt2"/>
              </a:buClr>
              <a:buSzPts val="3500"/>
              <a:buNone/>
              <a:defRPr>
                <a:solidFill>
                  <a:schemeClr val="lt2"/>
                </a:solidFill>
              </a:defRPr>
            </a:lvl9pPr>
          </a:lstStyle>
          <a:p>
            <a:endParaRPr/>
          </a:p>
        </p:txBody>
      </p:sp>
      <p:sp>
        <p:nvSpPr>
          <p:cNvPr id="77" name="Google Shape;77;p18"/>
          <p:cNvSpPr txBox="1">
            <a:spLocks noGrp="1"/>
          </p:cNvSpPr>
          <p:nvPr>
            <p:ph type="body" idx="1"/>
          </p:nvPr>
        </p:nvSpPr>
        <p:spPr>
          <a:xfrm>
            <a:off x="960000" y="1967800"/>
            <a:ext cx="10272000" cy="11388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SzPts val="1400"/>
              <a:buChar char="●"/>
              <a:defRPr sz="2133"/>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0"/>
              </a:spcBef>
              <a:spcAft>
                <a:spcPts val="0"/>
              </a:spcAft>
              <a:buSzPts val="1400"/>
              <a:buChar char="■"/>
              <a:defRPr/>
            </a:lvl3pPr>
            <a:lvl4pPr marL="2438339" lvl="3" indent="-423323" rtl="0">
              <a:lnSpc>
                <a:spcPct val="115000"/>
              </a:lnSpc>
              <a:spcBef>
                <a:spcPts val="0"/>
              </a:spcBef>
              <a:spcAft>
                <a:spcPts val="0"/>
              </a:spcAft>
              <a:buSzPts val="1400"/>
              <a:buChar char="●"/>
              <a:defRPr/>
            </a:lvl4pPr>
            <a:lvl5pPr marL="3047924" lvl="4" indent="-423323" rtl="0">
              <a:lnSpc>
                <a:spcPct val="115000"/>
              </a:lnSpc>
              <a:spcBef>
                <a:spcPts val="0"/>
              </a:spcBef>
              <a:spcAft>
                <a:spcPts val="0"/>
              </a:spcAft>
              <a:buSzPts val="1400"/>
              <a:buChar char="○"/>
              <a:defRPr/>
            </a:lvl5pPr>
            <a:lvl6pPr marL="3657509" lvl="5" indent="-423323" rtl="0">
              <a:lnSpc>
                <a:spcPct val="115000"/>
              </a:lnSpc>
              <a:spcBef>
                <a:spcPts val="0"/>
              </a:spcBef>
              <a:spcAft>
                <a:spcPts val="0"/>
              </a:spcAft>
              <a:buSzPts val="1400"/>
              <a:buChar char="■"/>
              <a:defRPr/>
            </a:lvl6pPr>
            <a:lvl7pPr marL="4267093" lvl="6" indent="-423323" rtl="0">
              <a:lnSpc>
                <a:spcPct val="115000"/>
              </a:lnSpc>
              <a:spcBef>
                <a:spcPts val="0"/>
              </a:spcBef>
              <a:spcAft>
                <a:spcPts val="0"/>
              </a:spcAft>
              <a:buSzPts val="1400"/>
              <a:buChar char="●"/>
              <a:defRPr/>
            </a:lvl7pPr>
            <a:lvl8pPr marL="4876678" lvl="7" indent="-423323" rtl="0">
              <a:lnSpc>
                <a:spcPct val="115000"/>
              </a:lnSpc>
              <a:spcBef>
                <a:spcPts val="0"/>
              </a:spcBef>
              <a:spcAft>
                <a:spcPts val="0"/>
              </a:spcAft>
              <a:buSzPts val="1400"/>
              <a:buChar char="○"/>
              <a:defRPr/>
            </a:lvl8pPr>
            <a:lvl9pPr marL="5486263" lvl="8" indent="-423323" rtl="0">
              <a:lnSpc>
                <a:spcPct val="115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1733711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8"/>
        <p:cNvGrpSpPr/>
        <p:nvPr/>
      </p:nvGrpSpPr>
      <p:grpSpPr>
        <a:xfrm>
          <a:off x="0" y="0"/>
          <a:ext cx="0" cy="0"/>
          <a:chOff x="0" y="0"/>
          <a:chExt cx="0" cy="0"/>
        </a:xfrm>
      </p:grpSpPr>
      <p:sp>
        <p:nvSpPr>
          <p:cNvPr id="79" name="Google Shape;79;p19"/>
          <p:cNvSpPr/>
          <p:nvPr/>
        </p:nvSpPr>
        <p:spPr>
          <a:xfrm flipH="1">
            <a:off x="788400" y="1955800"/>
            <a:ext cx="5155200" cy="4063600"/>
          </a:xfrm>
          <a:prstGeom prst="round2DiagRect">
            <a:avLst>
              <a:gd name="adj1" fmla="val 16667"/>
              <a:gd name="adj2" fmla="val 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19"/>
          <p:cNvSpPr/>
          <p:nvPr/>
        </p:nvSpPr>
        <p:spPr>
          <a:xfrm>
            <a:off x="6241900" y="1955800"/>
            <a:ext cx="5155200" cy="4063600"/>
          </a:xfrm>
          <a:prstGeom prst="round2DiagRect">
            <a:avLst>
              <a:gd name="adj1" fmla="val 16667"/>
              <a:gd name="adj2" fmla="val 20196"/>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19"/>
          <p:cNvSpPr txBox="1">
            <a:spLocks noGrp="1"/>
          </p:cNvSpPr>
          <p:nvPr>
            <p:ph type="title"/>
          </p:nvPr>
        </p:nvSpPr>
        <p:spPr>
          <a:xfrm>
            <a:off x="960000" y="4917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3500"/>
              <a:buNone/>
              <a:defRPr>
                <a:solidFill>
                  <a:schemeClr val="lt2"/>
                </a:solidFill>
              </a:defRPr>
            </a:lvl1pPr>
            <a:lvl2pPr lvl="1" rtl="0">
              <a:spcBef>
                <a:spcPts val="0"/>
              </a:spcBef>
              <a:spcAft>
                <a:spcPts val="0"/>
              </a:spcAft>
              <a:buClr>
                <a:schemeClr val="lt2"/>
              </a:buClr>
              <a:buSzPts val="3500"/>
              <a:buNone/>
              <a:defRPr>
                <a:solidFill>
                  <a:schemeClr val="lt2"/>
                </a:solidFill>
              </a:defRPr>
            </a:lvl2pPr>
            <a:lvl3pPr lvl="2" rtl="0">
              <a:spcBef>
                <a:spcPts val="0"/>
              </a:spcBef>
              <a:spcAft>
                <a:spcPts val="0"/>
              </a:spcAft>
              <a:buClr>
                <a:schemeClr val="lt2"/>
              </a:buClr>
              <a:buSzPts val="3500"/>
              <a:buNone/>
              <a:defRPr>
                <a:solidFill>
                  <a:schemeClr val="lt2"/>
                </a:solidFill>
              </a:defRPr>
            </a:lvl3pPr>
            <a:lvl4pPr lvl="3" rtl="0">
              <a:spcBef>
                <a:spcPts val="0"/>
              </a:spcBef>
              <a:spcAft>
                <a:spcPts val="0"/>
              </a:spcAft>
              <a:buClr>
                <a:schemeClr val="lt2"/>
              </a:buClr>
              <a:buSzPts val="3500"/>
              <a:buNone/>
              <a:defRPr>
                <a:solidFill>
                  <a:schemeClr val="lt2"/>
                </a:solidFill>
              </a:defRPr>
            </a:lvl4pPr>
            <a:lvl5pPr lvl="4" rtl="0">
              <a:spcBef>
                <a:spcPts val="0"/>
              </a:spcBef>
              <a:spcAft>
                <a:spcPts val="0"/>
              </a:spcAft>
              <a:buClr>
                <a:schemeClr val="lt2"/>
              </a:buClr>
              <a:buSzPts val="3500"/>
              <a:buNone/>
              <a:defRPr>
                <a:solidFill>
                  <a:schemeClr val="lt2"/>
                </a:solidFill>
              </a:defRPr>
            </a:lvl5pPr>
            <a:lvl6pPr lvl="5" rtl="0">
              <a:spcBef>
                <a:spcPts val="0"/>
              </a:spcBef>
              <a:spcAft>
                <a:spcPts val="0"/>
              </a:spcAft>
              <a:buClr>
                <a:schemeClr val="lt2"/>
              </a:buClr>
              <a:buSzPts val="3500"/>
              <a:buNone/>
              <a:defRPr>
                <a:solidFill>
                  <a:schemeClr val="lt2"/>
                </a:solidFill>
              </a:defRPr>
            </a:lvl6pPr>
            <a:lvl7pPr lvl="6" rtl="0">
              <a:spcBef>
                <a:spcPts val="0"/>
              </a:spcBef>
              <a:spcAft>
                <a:spcPts val="0"/>
              </a:spcAft>
              <a:buClr>
                <a:schemeClr val="lt2"/>
              </a:buClr>
              <a:buSzPts val="3500"/>
              <a:buNone/>
              <a:defRPr>
                <a:solidFill>
                  <a:schemeClr val="lt2"/>
                </a:solidFill>
              </a:defRPr>
            </a:lvl7pPr>
            <a:lvl8pPr lvl="7" rtl="0">
              <a:spcBef>
                <a:spcPts val="0"/>
              </a:spcBef>
              <a:spcAft>
                <a:spcPts val="0"/>
              </a:spcAft>
              <a:buClr>
                <a:schemeClr val="lt2"/>
              </a:buClr>
              <a:buSzPts val="3500"/>
              <a:buNone/>
              <a:defRPr>
                <a:solidFill>
                  <a:schemeClr val="lt2"/>
                </a:solidFill>
              </a:defRPr>
            </a:lvl8pPr>
            <a:lvl9pPr lvl="8" rtl="0">
              <a:spcBef>
                <a:spcPts val="0"/>
              </a:spcBef>
              <a:spcAft>
                <a:spcPts val="0"/>
              </a:spcAft>
              <a:buClr>
                <a:schemeClr val="lt2"/>
              </a:buClr>
              <a:buSzPts val="3500"/>
              <a:buNone/>
              <a:defRPr>
                <a:solidFill>
                  <a:schemeClr val="lt2"/>
                </a:solidFill>
              </a:defRPr>
            </a:lvl9pPr>
          </a:lstStyle>
          <a:p>
            <a:endParaRPr/>
          </a:p>
        </p:txBody>
      </p:sp>
      <p:sp>
        <p:nvSpPr>
          <p:cNvPr id="82" name="Google Shape;82;p19"/>
          <p:cNvSpPr txBox="1">
            <a:spLocks noGrp="1"/>
          </p:cNvSpPr>
          <p:nvPr>
            <p:ph type="body" idx="1"/>
          </p:nvPr>
        </p:nvSpPr>
        <p:spPr>
          <a:xfrm>
            <a:off x="966900" y="2348800"/>
            <a:ext cx="4825200" cy="3277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Font typeface="Anaheim"/>
              <a:buChar char="●"/>
              <a:defRPr sz="1867"/>
            </a:lvl1pPr>
            <a:lvl2pPr marL="1219170" lvl="1" indent="-423323" rtl="0">
              <a:lnSpc>
                <a:spcPct val="115000"/>
              </a:lnSpc>
              <a:spcBef>
                <a:spcPts val="0"/>
              </a:spcBef>
              <a:spcAft>
                <a:spcPts val="0"/>
              </a:spcAft>
              <a:buSzPts val="1400"/>
              <a:buFont typeface="Anaheim"/>
              <a:buChar char="○"/>
              <a:defRPr/>
            </a:lvl2pPr>
            <a:lvl3pPr marL="1828754" lvl="2" indent="-423323" rtl="0">
              <a:lnSpc>
                <a:spcPct val="115000"/>
              </a:lnSpc>
              <a:spcBef>
                <a:spcPts val="0"/>
              </a:spcBef>
              <a:spcAft>
                <a:spcPts val="0"/>
              </a:spcAft>
              <a:buSzPts val="1400"/>
              <a:buFont typeface="Anaheim"/>
              <a:buChar char="■"/>
              <a:defRPr/>
            </a:lvl3pPr>
            <a:lvl4pPr marL="2438339" lvl="3" indent="-423323" rtl="0">
              <a:lnSpc>
                <a:spcPct val="115000"/>
              </a:lnSpc>
              <a:spcBef>
                <a:spcPts val="0"/>
              </a:spcBef>
              <a:spcAft>
                <a:spcPts val="0"/>
              </a:spcAft>
              <a:buSzPts val="1400"/>
              <a:buFont typeface="Anaheim"/>
              <a:buChar char="●"/>
              <a:defRPr/>
            </a:lvl4pPr>
            <a:lvl5pPr marL="3047924" lvl="4" indent="-423323" rtl="0">
              <a:lnSpc>
                <a:spcPct val="115000"/>
              </a:lnSpc>
              <a:spcBef>
                <a:spcPts val="0"/>
              </a:spcBef>
              <a:spcAft>
                <a:spcPts val="0"/>
              </a:spcAft>
              <a:buSzPts val="1400"/>
              <a:buFont typeface="Anaheim"/>
              <a:buChar char="○"/>
              <a:defRPr/>
            </a:lvl5pPr>
            <a:lvl6pPr marL="3657509" lvl="5" indent="-423323" rtl="0">
              <a:lnSpc>
                <a:spcPct val="115000"/>
              </a:lnSpc>
              <a:spcBef>
                <a:spcPts val="0"/>
              </a:spcBef>
              <a:spcAft>
                <a:spcPts val="0"/>
              </a:spcAft>
              <a:buSzPts val="1400"/>
              <a:buFont typeface="Anaheim"/>
              <a:buChar char="■"/>
              <a:defRPr/>
            </a:lvl6pPr>
            <a:lvl7pPr marL="4267093" lvl="6" indent="-423323" rtl="0">
              <a:lnSpc>
                <a:spcPct val="115000"/>
              </a:lnSpc>
              <a:spcBef>
                <a:spcPts val="0"/>
              </a:spcBef>
              <a:spcAft>
                <a:spcPts val="0"/>
              </a:spcAft>
              <a:buSzPts val="1400"/>
              <a:buFont typeface="Anaheim"/>
              <a:buChar char="●"/>
              <a:defRPr/>
            </a:lvl7pPr>
            <a:lvl8pPr marL="4876678" lvl="7" indent="-423323" rtl="0">
              <a:lnSpc>
                <a:spcPct val="115000"/>
              </a:lnSpc>
              <a:spcBef>
                <a:spcPts val="0"/>
              </a:spcBef>
              <a:spcAft>
                <a:spcPts val="0"/>
              </a:spcAft>
              <a:buSzPts val="1400"/>
              <a:buFont typeface="Anaheim"/>
              <a:buChar char="○"/>
              <a:defRPr/>
            </a:lvl8pPr>
            <a:lvl9pPr marL="5486263" lvl="8" indent="-423323" rtl="0">
              <a:lnSpc>
                <a:spcPct val="115000"/>
              </a:lnSpc>
              <a:spcBef>
                <a:spcPts val="0"/>
              </a:spcBef>
              <a:spcAft>
                <a:spcPts val="0"/>
              </a:spcAft>
              <a:buSzPts val="1400"/>
              <a:buFont typeface="Anaheim"/>
              <a:buChar char="■"/>
              <a:defRPr/>
            </a:lvl9pPr>
          </a:lstStyle>
          <a:p>
            <a:endParaRPr/>
          </a:p>
        </p:txBody>
      </p:sp>
      <p:sp>
        <p:nvSpPr>
          <p:cNvPr id="83" name="Google Shape;83;p19"/>
          <p:cNvSpPr txBox="1">
            <a:spLocks noGrp="1"/>
          </p:cNvSpPr>
          <p:nvPr>
            <p:ph type="body" idx="2"/>
          </p:nvPr>
        </p:nvSpPr>
        <p:spPr>
          <a:xfrm>
            <a:off x="6406899" y="2348800"/>
            <a:ext cx="4825200" cy="32772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SzPts val="1400"/>
              <a:buFont typeface="Anaheim"/>
              <a:buChar char="●"/>
              <a:defRPr sz="1867"/>
            </a:lvl1pPr>
            <a:lvl2pPr marL="1219170" lvl="1" indent="-423323" rtl="0">
              <a:lnSpc>
                <a:spcPct val="115000"/>
              </a:lnSpc>
              <a:spcBef>
                <a:spcPts val="0"/>
              </a:spcBef>
              <a:spcAft>
                <a:spcPts val="0"/>
              </a:spcAft>
              <a:buSzPts val="1400"/>
              <a:buFont typeface="Anaheim"/>
              <a:buChar char="○"/>
              <a:defRPr/>
            </a:lvl2pPr>
            <a:lvl3pPr marL="1828754" lvl="2" indent="-423323" rtl="0">
              <a:lnSpc>
                <a:spcPct val="115000"/>
              </a:lnSpc>
              <a:spcBef>
                <a:spcPts val="0"/>
              </a:spcBef>
              <a:spcAft>
                <a:spcPts val="0"/>
              </a:spcAft>
              <a:buSzPts val="1400"/>
              <a:buFont typeface="Anaheim"/>
              <a:buChar char="■"/>
              <a:defRPr/>
            </a:lvl3pPr>
            <a:lvl4pPr marL="2438339" lvl="3" indent="-423323" rtl="0">
              <a:lnSpc>
                <a:spcPct val="115000"/>
              </a:lnSpc>
              <a:spcBef>
                <a:spcPts val="0"/>
              </a:spcBef>
              <a:spcAft>
                <a:spcPts val="0"/>
              </a:spcAft>
              <a:buSzPts val="1400"/>
              <a:buFont typeface="Anaheim"/>
              <a:buChar char="●"/>
              <a:defRPr/>
            </a:lvl4pPr>
            <a:lvl5pPr marL="3047924" lvl="4" indent="-423323" rtl="0">
              <a:lnSpc>
                <a:spcPct val="115000"/>
              </a:lnSpc>
              <a:spcBef>
                <a:spcPts val="0"/>
              </a:spcBef>
              <a:spcAft>
                <a:spcPts val="0"/>
              </a:spcAft>
              <a:buSzPts val="1400"/>
              <a:buFont typeface="Anaheim"/>
              <a:buChar char="○"/>
              <a:defRPr/>
            </a:lvl5pPr>
            <a:lvl6pPr marL="3657509" lvl="5" indent="-423323" rtl="0">
              <a:lnSpc>
                <a:spcPct val="115000"/>
              </a:lnSpc>
              <a:spcBef>
                <a:spcPts val="0"/>
              </a:spcBef>
              <a:spcAft>
                <a:spcPts val="0"/>
              </a:spcAft>
              <a:buSzPts val="1400"/>
              <a:buFont typeface="Anaheim"/>
              <a:buChar char="■"/>
              <a:defRPr/>
            </a:lvl6pPr>
            <a:lvl7pPr marL="4267093" lvl="6" indent="-423323" rtl="0">
              <a:lnSpc>
                <a:spcPct val="115000"/>
              </a:lnSpc>
              <a:spcBef>
                <a:spcPts val="0"/>
              </a:spcBef>
              <a:spcAft>
                <a:spcPts val="0"/>
              </a:spcAft>
              <a:buSzPts val="1400"/>
              <a:buFont typeface="Anaheim"/>
              <a:buChar char="●"/>
              <a:defRPr/>
            </a:lvl7pPr>
            <a:lvl8pPr marL="4876678" lvl="7" indent="-423323" rtl="0">
              <a:lnSpc>
                <a:spcPct val="115000"/>
              </a:lnSpc>
              <a:spcBef>
                <a:spcPts val="0"/>
              </a:spcBef>
              <a:spcAft>
                <a:spcPts val="0"/>
              </a:spcAft>
              <a:buSzPts val="1400"/>
              <a:buFont typeface="Anaheim"/>
              <a:buChar char="○"/>
              <a:defRPr/>
            </a:lvl8pPr>
            <a:lvl9pPr marL="5486263" lvl="8" indent="-423323" rtl="0">
              <a:lnSpc>
                <a:spcPct val="115000"/>
              </a:lnSpc>
              <a:spcBef>
                <a:spcPts val="0"/>
              </a:spcBef>
              <a:spcAft>
                <a:spcPts val="0"/>
              </a:spcAft>
              <a:buSzPts val="1400"/>
              <a:buFont typeface="Anaheim"/>
              <a:buChar char="■"/>
              <a:defRPr/>
            </a:lvl9pPr>
          </a:lstStyle>
          <a:p>
            <a:endParaRPr/>
          </a:p>
        </p:txBody>
      </p:sp>
    </p:spTree>
    <p:extLst>
      <p:ext uri="{BB962C8B-B14F-4D97-AF65-F5344CB8AC3E}">
        <p14:creationId xmlns:p14="http://schemas.microsoft.com/office/powerpoint/2010/main" val="28466188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4"/>
        <p:cNvGrpSpPr/>
        <p:nvPr/>
      </p:nvGrpSpPr>
      <p:grpSpPr>
        <a:xfrm>
          <a:off x="0" y="0"/>
          <a:ext cx="0" cy="0"/>
          <a:chOff x="0" y="0"/>
          <a:chExt cx="0" cy="0"/>
        </a:xfrm>
      </p:grpSpPr>
      <p:sp>
        <p:nvSpPr>
          <p:cNvPr id="85" name="Google Shape;85;p20"/>
          <p:cNvSpPr txBox="1">
            <a:spLocks noGrp="1"/>
          </p:cNvSpPr>
          <p:nvPr>
            <p:ph type="subTitle" idx="1"/>
          </p:nvPr>
        </p:nvSpPr>
        <p:spPr>
          <a:xfrm>
            <a:off x="1154200" y="3712071"/>
            <a:ext cx="2689600" cy="735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b="1">
                <a:solidFill>
                  <a:schemeClr val="dk1"/>
                </a:solidFill>
                <a:latin typeface="Arimo"/>
                <a:ea typeface="Arimo"/>
                <a:cs typeface="Arimo"/>
                <a:sym typeface="Arimo"/>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86" name="Google Shape;86;p20"/>
          <p:cNvSpPr txBox="1">
            <a:spLocks noGrp="1"/>
          </p:cNvSpPr>
          <p:nvPr>
            <p:ph type="subTitle" idx="2"/>
          </p:nvPr>
        </p:nvSpPr>
        <p:spPr>
          <a:xfrm>
            <a:off x="1154200" y="4401604"/>
            <a:ext cx="2689600" cy="83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20"/>
          <p:cNvSpPr txBox="1">
            <a:spLocks noGrp="1"/>
          </p:cNvSpPr>
          <p:nvPr>
            <p:ph type="subTitle" idx="3"/>
          </p:nvPr>
        </p:nvSpPr>
        <p:spPr>
          <a:xfrm>
            <a:off x="4751355" y="4401604"/>
            <a:ext cx="2689600" cy="83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20"/>
          <p:cNvSpPr txBox="1">
            <a:spLocks noGrp="1"/>
          </p:cNvSpPr>
          <p:nvPr>
            <p:ph type="subTitle" idx="4"/>
          </p:nvPr>
        </p:nvSpPr>
        <p:spPr>
          <a:xfrm>
            <a:off x="8348733" y="4401604"/>
            <a:ext cx="2689600" cy="83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20"/>
          <p:cNvSpPr txBox="1">
            <a:spLocks noGrp="1"/>
          </p:cNvSpPr>
          <p:nvPr>
            <p:ph type="title"/>
          </p:nvPr>
        </p:nvSpPr>
        <p:spPr>
          <a:xfrm>
            <a:off x="960000" y="4917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 name="Google Shape;90;p20"/>
          <p:cNvSpPr txBox="1">
            <a:spLocks noGrp="1"/>
          </p:cNvSpPr>
          <p:nvPr>
            <p:ph type="subTitle" idx="5"/>
          </p:nvPr>
        </p:nvSpPr>
        <p:spPr>
          <a:xfrm>
            <a:off x="4751351" y="3712071"/>
            <a:ext cx="2689600" cy="735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b="1">
                <a:solidFill>
                  <a:schemeClr val="dk1"/>
                </a:solidFill>
                <a:latin typeface="Arimo"/>
                <a:ea typeface="Arimo"/>
                <a:cs typeface="Arimo"/>
                <a:sym typeface="Arimo"/>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91" name="Google Shape;91;p20"/>
          <p:cNvSpPr txBox="1">
            <a:spLocks noGrp="1"/>
          </p:cNvSpPr>
          <p:nvPr>
            <p:ph type="subTitle" idx="6"/>
          </p:nvPr>
        </p:nvSpPr>
        <p:spPr>
          <a:xfrm>
            <a:off x="8348733" y="3712071"/>
            <a:ext cx="2689600" cy="735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b="1">
                <a:solidFill>
                  <a:schemeClr val="dk1"/>
                </a:solidFill>
                <a:latin typeface="Arimo"/>
                <a:ea typeface="Arimo"/>
                <a:cs typeface="Arimo"/>
                <a:sym typeface="Arimo"/>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581850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2"/>
        <p:cNvGrpSpPr/>
        <p:nvPr/>
      </p:nvGrpSpPr>
      <p:grpSpPr>
        <a:xfrm>
          <a:off x="0" y="0"/>
          <a:ext cx="0" cy="0"/>
          <a:chOff x="0" y="0"/>
          <a:chExt cx="0" cy="0"/>
        </a:xfrm>
      </p:grpSpPr>
      <p:sp>
        <p:nvSpPr>
          <p:cNvPr id="93" name="Google Shape;93;p21"/>
          <p:cNvSpPr txBox="1">
            <a:spLocks noGrp="1"/>
          </p:cNvSpPr>
          <p:nvPr>
            <p:ph type="title"/>
          </p:nvPr>
        </p:nvSpPr>
        <p:spPr>
          <a:xfrm>
            <a:off x="960000" y="4917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4" name="Google Shape;94;p21"/>
          <p:cNvSpPr txBox="1">
            <a:spLocks noGrp="1"/>
          </p:cNvSpPr>
          <p:nvPr>
            <p:ph type="subTitle" idx="1"/>
          </p:nvPr>
        </p:nvSpPr>
        <p:spPr>
          <a:xfrm>
            <a:off x="2010456" y="2444149"/>
            <a:ext cx="3508400" cy="1021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21"/>
          <p:cNvSpPr txBox="1">
            <a:spLocks noGrp="1"/>
          </p:cNvSpPr>
          <p:nvPr>
            <p:ph type="subTitle" idx="2"/>
          </p:nvPr>
        </p:nvSpPr>
        <p:spPr>
          <a:xfrm>
            <a:off x="6676449" y="2444149"/>
            <a:ext cx="3508400" cy="1021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21"/>
          <p:cNvSpPr txBox="1">
            <a:spLocks noGrp="1"/>
          </p:cNvSpPr>
          <p:nvPr>
            <p:ph type="subTitle" idx="3"/>
          </p:nvPr>
        </p:nvSpPr>
        <p:spPr>
          <a:xfrm>
            <a:off x="2014623" y="4928783"/>
            <a:ext cx="3501200" cy="1021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21"/>
          <p:cNvSpPr txBox="1">
            <a:spLocks noGrp="1"/>
          </p:cNvSpPr>
          <p:nvPr>
            <p:ph type="subTitle" idx="4"/>
          </p:nvPr>
        </p:nvSpPr>
        <p:spPr>
          <a:xfrm>
            <a:off x="6676451" y="4926389"/>
            <a:ext cx="3508400" cy="1021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8" name="Google Shape;98;p21"/>
          <p:cNvSpPr txBox="1">
            <a:spLocks noGrp="1"/>
          </p:cNvSpPr>
          <p:nvPr>
            <p:ph type="subTitle" idx="5"/>
          </p:nvPr>
        </p:nvSpPr>
        <p:spPr>
          <a:xfrm>
            <a:off x="2003056" y="1932149"/>
            <a:ext cx="3508400" cy="687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b="1">
                <a:solidFill>
                  <a:schemeClr val="dk1"/>
                </a:solidFill>
                <a:latin typeface="Arimo"/>
                <a:ea typeface="Arimo"/>
                <a:cs typeface="Arimo"/>
                <a:sym typeface="Arimo"/>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99" name="Google Shape;99;p21"/>
          <p:cNvSpPr txBox="1">
            <a:spLocks noGrp="1"/>
          </p:cNvSpPr>
          <p:nvPr>
            <p:ph type="subTitle" idx="6"/>
          </p:nvPr>
        </p:nvSpPr>
        <p:spPr>
          <a:xfrm>
            <a:off x="6676428" y="1932149"/>
            <a:ext cx="3508400" cy="687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b="1">
                <a:solidFill>
                  <a:schemeClr val="dk1"/>
                </a:solidFill>
                <a:latin typeface="Arimo"/>
                <a:ea typeface="Arimo"/>
                <a:cs typeface="Arimo"/>
                <a:sym typeface="Arimo"/>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100" name="Google Shape;100;p21"/>
          <p:cNvSpPr txBox="1">
            <a:spLocks noGrp="1"/>
          </p:cNvSpPr>
          <p:nvPr>
            <p:ph type="subTitle" idx="7"/>
          </p:nvPr>
        </p:nvSpPr>
        <p:spPr>
          <a:xfrm>
            <a:off x="2007223" y="4408283"/>
            <a:ext cx="3501200" cy="687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b="1">
                <a:solidFill>
                  <a:schemeClr val="dk1"/>
                </a:solidFill>
                <a:latin typeface="Arimo"/>
                <a:ea typeface="Arimo"/>
                <a:cs typeface="Arimo"/>
                <a:sym typeface="Arimo"/>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101" name="Google Shape;101;p21"/>
          <p:cNvSpPr txBox="1">
            <a:spLocks noGrp="1"/>
          </p:cNvSpPr>
          <p:nvPr>
            <p:ph type="subTitle" idx="8"/>
          </p:nvPr>
        </p:nvSpPr>
        <p:spPr>
          <a:xfrm>
            <a:off x="6676423" y="4411943"/>
            <a:ext cx="3508400" cy="687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b="1">
                <a:solidFill>
                  <a:schemeClr val="dk1"/>
                </a:solidFill>
                <a:latin typeface="Arimo"/>
                <a:ea typeface="Arimo"/>
                <a:cs typeface="Arimo"/>
                <a:sym typeface="Arimo"/>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4104746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5040977" y="1169967"/>
            <a:ext cx="5692400" cy="2398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7333"/>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6" name="Google Shape;16;p3"/>
          <p:cNvSpPr txBox="1">
            <a:spLocks noGrp="1"/>
          </p:cNvSpPr>
          <p:nvPr>
            <p:ph type="title" idx="2" hasCustomPrompt="1"/>
          </p:nvPr>
        </p:nvSpPr>
        <p:spPr>
          <a:xfrm>
            <a:off x="1458600" y="1169967"/>
            <a:ext cx="3277600" cy="293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1333"/>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7" name="Google Shape;17;p3"/>
          <p:cNvSpPr txBox="1">
            <a:spLocks noGrp="1"/>
          </p:cNvSpPr>
          <p:nvPr>
            <p:ph type="subTitle" idx="1"/>
          </p:nvPr>
        </p:nvSpPr>
        <p:spPr>
          <a:xfrm>
            <a:off x="5041008" y="3452685"/>
            <a:ext cx="5692400" cy="6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 name="Google Shape;18;p3"/>
          <p:cNvSpPr txBox="1">
            <a:spLocks noGrp="1"/>
          </p:cNvSpPr>
          <p:nvPr>
            <p:ph type="subTitle" idx="3"/>
          </p:nvPr>
        </p:nvSpPr>
        <p:spPr>
          <a:xfrm>
            <a:off x="953467" y="133"/>
            <a:ext cx="2488800" cy="713200"/>
          </a:xfrm>
          <a:prstGeom prst="rect">
            <a:avLst/>
          </a:prstGeom>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None/>
              <a:defRPr sz="1733">
                <a:solidFill>
                  <a:schemeClr val="lt2"/>
                </a:solidFill>
                <a:latin typeface="Arimo"/>
                <a:ea typeface="Arimo"/>
                <a:cs typeface="Arimo"/>
                <a:sym typeface="Arimo"/>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19" name="Google Shape;19;p3"/>
          <p:cNvSpPr txBox="1">
            <a:spLocks noGrp="1"/>
          </p:cNvSpPr>
          <p:nvPr>
            <p:ph type="subTitle" idx="4"/>
          </p:nvPr>
        </p:nvSpPr>
        <p:spPr>
          <a:xfrm>
            <a:off x="8749933" y="133"/>
            <a:ext cx="2488800" cy="7132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None/>
              <a:defRPr sz="1733">
                <a:solidFill>
                  <a:schemeClr val="lt2"/>
                </a:solidFill>
                <a:latin typeface="Arimo"/>
                <a:ea typeface="Arimo"/>
                <a:cs typeface="Arimo"/>
                <a:sym typeface="Arimo"/>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39797052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960000" y="4917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 name="Google Shape;104;p22"/>
          <p:cNvSpPr txBox="1">
            <a:spLocks noGrp="1"/>
          </p:cNvSpPr>
          <p:nvPr>
            <p:ph type="subTitle" idx="1"/>
          </p:nvPr>
        </p:nvSpPr>
        <p:spPr>
          <a:xfrm>
            <a:off x="3425100" y="2427720"/>
            <a:ext cx="1990000" cy="480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22"/>
          <p:cNvSpPr txBox="1">
            <a:spLocks noGrp="1"/>
          </p:cNvSpPr>
          <p:nvPr>
            <p:ph type="subTitle" idx="2"/>
          </p:nvPr>
        </p:nvSpPr>
        <p:spPr>
          <a:xfrm>
            <a:off x="8472007" y="2427720"/>
            <a:ext cx="1990000" cy="480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 name="Google Shape;106;p22"/>
          <p:cNvSpPr txBox="1">
            <a:spLocks noGrp="1"/>
          </p:cNvSpPr>
          <p:nvPr>
            <p:ph type="subTitle" idx="3"/>
          </p:nvPr>
        </p:nvSpPr>
        <p:spPr>
          <a:xfrm>
            <a:off x="3425100" y="3990911"/>
            <a:ext cx="1990000" cy="480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22"/>
          <p:cNvSpPr txBox="1">
            <a:spLocks noGrp="1"/>
          </p:cNvSpPr>
          <p:nvPr>
            <p:ph type="subTitle" idx="4"/>
          </p:nvPr>
        </p:nvSpPr>
        <p:spPr>
          <a:xfrm>
            <a:off x="8472007" y="3990911"/>
            <a:ext cx="1990000" cy="480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22"/>
          <p:cNvSpPr txBox="1">
            <a:spLocks noGrp="1"/>
          </p:cNvSpPr>
          <p:nvPr>
            <p:ph type="subTitle" idx="5"/>
          </p:nvPr>
        </p:nvSpPr>
        <p:spPr>
          <a:xfrm>
            <a:off x="3425100" y="1738100"/>
            <a:ext cx="1990000" cy="755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b="1">
                <a:solidFill>
                  <a:schemeClr val="dk1"/>
                </a:solidFill>
                <a:latin typeface="Arimo"/>
                <a:ea typeface="Arimo"/>
                <a:cs typeface="Arimo"/>
                <a:sym typeface="Arimo"/>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109" name="Google Shape;109;p22"/>
          <p:cNvSpPr txBox="1">
            <a:spLocks noGrp="1"/>
          </p:cNvSpPr>
          <p:nvPr>
            <p:ph type="subTitle" idx="6"/>
          </p:nvPr>
        </p:nvSpPr>
        <p:spPr>
          <a:xfrm>
            <a:off x="8472007" y="1738100"/>
            <a:ext cx="1990000" cy="755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b="1">
                <a:solidFill>
                  <a:schemeClr val="dk1"/>
                </a:solidFill>
                <a:latin typeface="Arimo"/>
                <a:ea typeface="Arimo"/>
                <a:cs typeface="Arimo"/>
                <a:sym typeface="Arimo"/>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110" name="Google Shape;110;p22"/>
          <p:cNvSpPr txBox="1">
            <a:spLocks noGrp="1"/>
          </p:cNvSpPr>
          <p:nvPr>
            <p:ph type="subTitle" idx="7"/>
          </p:nvPr>
        </p:nvSpPr>
        <p:spPr>
          <a:xfrm>
            <a:off x="3425100" y="3297376"/>
            <a:ext cx="1990000" cy="755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b="1">
                <a:solidFill>
                  <a:schemeClr val="dk1"/>
                </a:solidFill>
                <a:latin typeface="Arimo"/>
                <a:ea typeface="Arimo"/>
                <a:cs typeface="Arimo"/>
                <a:sym typeface="Arimo"/>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111" name="Google Shape;111;p22"/>
          <p:cNvSpPr txBox="1">
            <a:spLocks noGrp="1"/>
          </p:cNvSpPr>
          <p:nvPr>
            <p:ph type="subTitle" idx="8"/>
          </p:nvPr>
        </p:nvSpPr>
        <p:spPr>
          <a:xfrm>
            <a:off x="8472007" y="3297376"/>
            <a:ext cx="1990000" cy="755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b="1">
                <a:solidFill>
                  <a:schemeClr val="dk1"/>
                </a:solidFill>
                <a:latin typeface="Arimo"/>
                <a:ea typeface="Arimo"/>
                <a:cs typeface="Arimo"/>
                <a:sym typeface="Arimo"/>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112" name="Google Shape;112;p22"/>
          <p:cNvSpPr txBox="1">
            <a:spLocks noGrp="1"/>
          </p:cNvSpPr>
          <p:nvPr>
            <p:ph type="subTitle" idx="9"/>
          </p:nvPr>
        </p:nvSpPr>
        <p:spPr>
          <a:xfrm>
            <a:off x="3425100" y="5553968"/>
            <a:ext cx="1990000" cy="480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3" name="Google Shape;113;p22"/>
          <p:cNvSpPr txBox="1">
            <a:spLocks noGrp="1"/>
          </p:cNvSpPr>
          <p:nvPr>
            <p:ph type="subTitle" idx="13"/>
          </p:nvPr>
        </p:nvSpPr>
        <p:spPr>
          <a:xfrm>
            <a:off x="8472007" y="5553968"/>
            <a:ext cx="1990000" cy="480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4" name="Google Shape;114;p22"/>
          <p:cNvSpPr txBox="1">
            <a:spLocks noGrp="1"/>
          </p:cNvSpPr>
          <p:nvPr>
            <p:ph type="subTitle" idx="14"/>
          </p:nvPr>
        </p:nvSpPr>
        <p:spPr>
          <a:xfrm>
            <a:off x="3425100" y="4860433"/>
            <a:ext cx="1990000" cy="755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b="1">
                <a:solidFill>
                  <a:schemeClr val="dk1"/>
                </a:solidFill>
                <a:latin typeface="Arimo"/>
                <a:ea typeface="Arimo"/>
                <a:cs typeface="Arimo"/>
                <a:sym typeface="Arimo"/>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115" name="Google Shape;115;p22"/>
          <p:cNvSpPr txBox="1">
            <a:spLocks noGrp="1"/>
          </p:cNvSpPr>
          <p:nvPr>
            <p:ph type="subTitle" idx="15"/>
          </p:nvPr>
        </p:nvSpPr>
        <p:spPr>
          <a:xfrm>
            <a:off x="8472007" y="4860433"/>
            <a:ext cx="1990000" cy="755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3200" b="1">
                <a:solidFill>
                  <a:schemeClr val="dk1"/>
                </a:solidFill>
                <a:latin typeface="Arimo"/>
                <a:ea typeface="Arimo"/>
                <a:cs typeface="Arimo"/>
                <a:sym typeface="Arimo"/>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9237540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16"/>
        <p:cNvGrpSpPr/>
        <p:nvPr/>
      </p:nvGrpSpPr>
      <p:grpSpPr>
        <a:xfrm>
          <a:off x="0" y="0"/>
          <a:ext cx="0" cy="0"/>
          <a:chOff x="0" y="0"/>
          <a:chExt cx="0" cy="0"/>
        </a:xfrm>
      </p:grpSpPr>
      <p:sp>
        <p:nvSpPr>
          <p:cNvPr id="117" name="Google Shape;117;p23"/>
          <p:cNvSpPr txBox="1">
            <a:spLocks noGrp="1"/>
          </p:cNvSpPr>
          <p:nvPr>
            <p:ph type="title" hasCustomPrompt="1"/>
          </p:nvPr>
        </p:nvSpPr>
        <p:spPr>
          <a:xfrm>
            <a:off x="1154200" y="2013877"/>
            <a:ext cx="2689600" cy="68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118" name="Google Shape;118;p23"/>
          <p:cNvSpPr txBox="1">
            <a:spLocks noGrp="1"/>
          </p:cNvSpPr>
          <p:nvPr>
            <p:ph type="subTitle" idx="1"/>
          </p:nvPr>
        </p:nvSpPr>
        <p:spPr>
          <a:xfrm>
            <a:off x="1154200" y="4328787"/>
            <a:ext cx="2689600" cy="599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b="1">
                <a:solidFill>
                  <a:schemeClr val="dk1"/>
                </a:solidFill>
                <a:latin typeface="Arimo"/>
                <a:ea typeface="Arimo"/>
                <a:cs typeface="Arimo"/>
                <a:sym typeface="Arimo"/>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119" name="Google Shape;119;p23"/>
          <p:cNvSpPr txBox="1">
            <a:spLocks noGrp="1"/>
          </p:cNvSpPr>
          <p:nvPr>
            <p:ph type="subTitle" idx="2"/>
          </p:nvPr>
        </p:nvSpPr>
        <p:spPr>
          <a:xfrm>
            <a:off x="1154200" y="4914171"/>
            <a:ext cx="2689600" cy="83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23"/>
          <p:cNvSpPr txBox="1">
            <a:spLocks noGrp="1"/>
          </p:cNvSpPr>
          <p:nvPr>
            <p:ph type="subTitle" idx="3"/>
          </p:nvPr>
        </p:nvSpPr>
        <p:spPr>
          <a:xfrm>
            <a:off x="4751200" y="4914171"/>
            <a:ext cx="2689600" cy="83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23"/>
          <p:cNvSpPr txBox="1">
            <a:spLocks noGrp="1"/>
          </p:cNvSpPr>
          <p:nvPr>
            <p:ph type="subTitle" idx="4"/>
          </p:nvPr>
        </p:nvSpPr>
        <p:spPr>
          <a:xfrm>
            <a:off x="8348733" y="4914171"/>
            <a:ext cx="2689600" cy="83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23"/>
          <p:cNvSpPr txBox="1">
            <a:spLocks noGrp="1"/>
          </p:cNvSpPr>
          <p:nvPr>
            <p:ph type="title" idx="5"/>
          </p:nvPr>
        </p:nvSpPr>
        <p:spPr>
          <a:xfrm>
            <a:off x="960000" y="4917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3" name="Google Shape;123;p23"/>
          <p:cNvSpPr txBox="1">
            <a:spLocks noGrp="1"/>
          </p:cNvSpPr>
          <p:nvPr>
            <p:ph type="subTitle" idx="6"/>
          </p:nvPr>
        </p:nvSpPr>
        <p:spPr>
          <a:xfrm>
            <a:off x="4751200" y="4328787"/>
            <a:ext cx="2689600" cy="599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b="1">
                <a:solidFill>
                  <a:schemeClr val="dk1"/>
                </a:solidFill>
                <a:latin typeface="Arimo"/>
                <a:ea typeface="Arimo"/>
                <a:cs typeface="Arimo"/>
                <a:sym typeface="Arimo"/>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124" name="Google Shape;124;p23"/>
          <p:cNvSpPr txBox="1">
            <a:spLocks noGrp="1"/>
          </p:cNvSpPr>
          <p:nvPr>
            <p:ph type="subTitle" idx="7"/>
          </p:nvPr>
        </p:nvSpPr>
        <p:spPr>
          <a:xfrm>
            <a:off x="8348733" y="4328787"/>
            <a:ext cx="2689600" cy="599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3200" b="1">
                <a:solidFill>
                  <a:schemeClr val="dk1"/>
                </a:solidFill>
                <a:latin typeface="Arimo"/>
                <a:ea typeface="Arimo"/>
                <a:cs typeface="Arimo"/>
                <a:sym typeface="Arimo"/>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125" name="Google Shape;125;p23"/>
          <p:cNvSpPr txBox="1">
            <a:spLocks noGrp="1"/>
          </p:cNvSpPr>
          <p:nvPr>
            <p:ph type="title" idx="8" hasCustomPrompt="1"/>
          </p:nvPr>
        </p:nvSpPr>
        <p:spPr>
          <a:xfrm>
            <a:off x="4751200" y="2013877"/>
            <a:ext cx="2689600" cy="68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126" name="Google Shape;126;p23"/>
          <p:cNvSpPr txBox="1">
            <a:spLocks noGrp="1"/>
          </p:cNvSpPr>
          <p:nvPr>
            <p:ph type="title" idx="9" hasCustomPrompt="1"/>
          </p:nvPr>
        </p:nvSpPr>
        <p:spPr>
          <a:xfrm>
            <a:off x="8348733" y="2013877"/>
            <a:ext cx="2689600" cy="68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Tree>
    <p:extLst>
      <p:ext uri="{BB962C8B-B14F-4D97-AF65-F5344CB8AC3E}">
        <p14:creationId xmlns:p14="http://schemas.microsoft.com/office/powerpoint/2010/main" val="11063662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27"/>
        <p:cNvGrpSpPr/>
        <p:nvPr/>
      </p:nvGrpSpPr>
      <p:grpSpPr>
        <a:xfrm>
          <a:off x="0" y="0"/>
          <a:ext cx="0" cy="0"/>
          <a:chOff x="0" y="0"/>
          <a:chExt cx="0" cy="0"/>
        </a:xfrm>
      </p:grpSpPr>
      <p:sp>
        <p:nvSpPr>
          <p:cNvPr id="128" name="Google Shape;128;p24"/>
          <p:cNvSpPr/>
          <p:nvPr/>
        </p:nvSpPr>
        <p:spPr>
          <a:xfrm>
            <a:off x="4768933" y="713333"/>
            <a:ext cx="6469600" cy="5431200"/>
          </a:xfrm>
          <a:prstGeom prst="round2SameRect">
            <a:avLst>
              <a:gd name="adj1" fmla="val 16667"/>
              <a:gd name="adj2" fmla="val 16862"/>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24"/>
          <p:cNvSpPr txBox="1"/>
          <p:nvPr/>
        </p:nvSpPr>
        <p:spPr>
          <a:xfrm>
            <a:off x="5580151" y="4520767"/>
            <a:ext cx="4852000" cy="5484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400"/>
              </a:spcBef>
              <a:spcAft>
                <a:spcPts val="0"/>
              </a:spcAft>
              <a:buNone/>
            </a:pPr>
            <a:r>
              <a:rPr lang="en" sz="1333">
                <a:solidFill>
                  <a:schemeClr val="dk2"/>
                </a:solidFill>
                <a:latin typeface="Roboto Condensed"/>
                <a:ea typeface="Roboto Condensed"/>
                <a:cs typeface="Roboto Condensed"/>
                <a:sym typeface="Roboto Condensed"/>
              </a:rPr>
              <a:t>CREDITS: This presentation template was created by </a:t>
            </a:r>
            <a:r>
              <a:rPr lang="en" sz="1333" b="1">
                <a:solidFill>
                  <a:schemeClr val="dk2"/>
                </a:solidFill>
                <a:uFill>
                  <a:noFill/>
                </a:uFill>
                <a:latin typeface="Roboto Condensed"/>
                <a:ea typeface="Roboto Condensed"/>
                <a:cs typeface="Roboto Condensed"/>
                <a:sym typeface="Roboto Condensed"/>
                <a:hlinkClick r:id="rId2">
                  <a:extLst>
                    <a:ext uri="{A12FA001-AC4F-418D-AE19-62706E023703}">
                      <ahyp:hlinkClr xmlns:ahyp="http://schemas.microsoft.com/office/drawing/2018/hyperlinkcolor" val="tx"/>
                    </a:ext>
                  </a:extLst>
                </a:hlinkClick>
              </a:rPr>
              <a:t>Slidesgo</a:t>
            </a:r>
            <a:r>
              <a:rPr lang="en" sz="1333">
                <a:solidFill>
                  <a:schemeClr val="dk2"/>
                </a:solidFill>
                <a:latin typeface="Roboto Condensed"/>
                <a:ea typeface="Roboto Condensed"/>
                <a:cs typeface="Roboto Condensed"/>
                <a:sym typeface="Roboto Condensed"/>
              </a:rPr>
              <a:t>, including icons by </a:t>
            </a:r>
            <a:r>
              <a:rPr lang="en" sz="1333" b="1">
                <a:solidFill>
                  <a:schemeClr val="dk2"/>
                </a:solidFill>
                <a:uFill>
                  <a:noFill/>
                </a:uFill>
                <a:latin typeface="Roboto Condensed"/>
                <a:ea typeface="Roboto Condensed"/>
                <a:cs typeface="Roboto Condensed"/>
                <a:sym typeface="Roboto Condensed"/>
                <a:hlinkClick r:id="rId3">
                  <a:extLst>
                    <a:ext uri="{A12FA001-AC4F-418D-AE19-62706E023703}">
                      <ahyp:hlinkClr xmlns:ahyp="http://schemas.microsoft.com/office/drawing/2018/hyperlinkcolor" val="tx"/>
                    </a:ext>
                  </a:extLst>
                </a:hlinkClick>
              </a:rPr>
              <a:t>Flaticon</a:t>
            </a:r>
            <a:r>
              <a:rPr lang="en" sz="1333" b="1">
                <a:solidFill>
                  <a:schemeClr val="dk2"/>
                </a:solidFill>
                <a:latin typeface="Roboto Condensed"/>
                <a:ea typeface="Roboto Condensed"/>
                <a:cs typeface="Roboto Condensed"/>
                <a:sym typeface="Roboto Condensed"/>
              </a:rPr>
              <a:t> </a:t>
            </a:r>
            <a:r>
              <a:rPr lang="en" sz="1333">
                <a:solidFill>
                  <a:schemeClr val="dk2"/>
                </a:solidFill>
                <a:latin typeface="Roboto Condensed"/>
                <a:ea typeface="Roboto Condensed"/>
                <a:cs typeface="Roboto Condensed"/>
                <a:sym typeface="Roboto Condensed"/>
              </a:rPr>
              <a:t>and infographics &amp; images by </a:t>
            </a:r>
            <a:r>
              <a:rPr lang="en" sz="1333" b="1">
                <a:solidFill>
                  <a:schemeClr val="dk2"/>
                </a:solidFill>
                <a:uFill>
                  <a:noFill/>
                </a:uFill>
                <a:latin typeface="Roboto Condensed"/>
                <a:ea typeface="Roboto Condensed"/>
                <a:cs typeface="Roboto Condensed"/>
                <a:sym typeface="Roboto Condensed"/>
                <a:hlinkClick r:id="rId4">
                  <a:extLst>
                    <a:ext uri="{A12FA001-AC4F-418D-AE19-62706E023703}">
                      <ahyp:hlinkClr xmlns:ahyp="http://schemas.microsoft.com/office/drawing/2018/hyperlinkcolor" val="tx"/>
                    </a:ext>
                  </a:extLst>
                </a:hlinkClick>
              </a:rPr>
              <a:t>Freepik</a:t>
            </a:r>
            <a:endParaRPr sz="1333" b="1">
              <a:solidFill>
                <a:schemeClr val="dk2"/>
              </a:solidFill>
              <a:latin typeface="Roboto Condensed"/>
              <a:ea typeface="Roboto Condensed"/>
              <a:cs typeface="Roboto Condensed"/>
              <a:sym typeface="Roboto Condensed"/>
            </a:endParaRPr>
          </a:p>
        </p:txBody>
      </p:sp>
      <p:sp>
        <p:nvSpPr>
          <p:cNvPr id="130" name="Google Shape;130;p24"/>
          <p:cNvSpPr txBox="1">
            <a:spLocks noGrp="1"/>
          </p:cNvSpPr>
          <p:nvPr>
            <p:ph type="ctrTitle"/>
          </p:nvPr>
        </p:nvSpPr>
        <p:spPr>
          <a:xfrm>
            <a:off x="5575508" y="992433"/>
            <a:ext cx="4852000" cy="13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8000"/>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31" name="Google Shape;131;p24"/>
          <p:cNvSpPr txBox="1">
            <a:spLocks noGrp="1"/>
          </p:cNvSpPr>
          <p:nvPr>
            <p:ph type="subTitle" idx="1"/>
          </p:nvPr>
        </p:nvSpPr>
        <p:spPr>
          <a:xfrm>
            <a:off x="5575508" y="2378333"/>
            <a:ext cx="4852000" cy="20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333"/>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132" name="Google Shape;132;p24"/>
          <p:cNvSpPr txBox="1">
            <a:spLocks noGrp="1"/>
          </p:cNvSpPr>
          <p:nvPr>
            <p:ph type="subTitle" idx="2"/>
          </p:nvPr>
        </p:nvSpPr>
        <p:spPr>
          <a:xfrm>
            <a:off x="953467" y="133"/>
            <a:ext cx="2488800" cy="713200"/>
          </a:xfrm>
          <a:prstGeom prst="rect">
            <a:avLst/>
          </a:prstGeom>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None/>
              <a:defRPr sz="1733">
                <a:solidFill>
                  <a:schemeClr val="lt2"/>
                </a:solidFill>
                <a:latin typeface="Arimo"/>
                <a:ea typeface="Arimo"/>
                <a:cs typeface="Arimo"/>
                <a:sym typeface="Arimo"/>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133" name="Google Shape;133;p24"/>
          <p:cNvSpPr txBox="1">
            <a:spLocks noGrp="1"/>
          </p:cNvSpPr>
          <p:nvPr>
            <p:ph type="subTitle" idx="3"/>
          </p:nvPr>
        </p:nvSpPr>
        <p:spPr>
          <a:xfrm>
            <a:off x="8749933" y="133"/>
            <a:ext cx="2488800" cy="713200"/>
          </a:xfrm>
          <a:prstGeom prst="rect">
            <a:avLst/>
          </a:prstGeom>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None/>
              <a:defRPr sz="1733">
                <a:solidFill>
                  <a:schemeClr val="lt2"/>
                </a:solidFill>
                <a:latin typeface="Arimo"/>
                <a:ea typeface="Arimo"/>
                <a:cs typeface="Arimo"/>
                <a:sym typeface="Arimo"/>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28732788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34"/>
        <p:cNvGrpSpPr/>
        <p:nvPr/>
      </p:nvGrpSpPr>
      <p:grpSpPr>
        <a:xfrm>
          <a:off x="0" y="0"/>
          <a:ext cx="0" cy="0"/>
          <a:chOff x="0" y="0"/>
          <a:chExt cx="0" cy="0"/>
        </a:xfrm>
      </p:grpSpPr>
      <p:sp>
        <p:nvSpPr>
          <p:cNvPr id="135" name="Google Shape;135;p25"/>
          <p:cNvSpPr/>
          <p:nvPr/>
        </p:nvSpPr>
        <p:spPr>
          <a:xfrm>
            <a:off x="282000" y="277800"/>
            <a:ext cx="11628400" cy="6302400"/>
          </a:xfrm>
          <a:prstGeom prst="round2DiagRect">
            <a:avLst>
              <a:gd name="adj1" fmla="val 0"/>
              <a:gd name="adj2" fmla="val 18539"/>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25"/>
          <p:cNvSpPr txBox="1">
            <a:spLocks noGrp="1"/>
          </p:cNvSpPr>
          <p:nvPr>
            <p:ph type="title"/>
          </p:nvPr>
        </p:nvSpPr>
        <p:spPr>
          <a:xfrm>
            <a:off x="960000" y="4917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5641965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37"/>
        <p:cNvGrpSpPr/>
        <p:nvPr/>
      </p:nvGrpSpPr>
      <p:grpSpPr>
        <a:xfrm>
          <a:off x="0" y="0"/>
          <a:ext cx="0" cy="0"/>
          <a:chOff x="0" y="0"/>
          <a:chExt cx="0" cy="0"/>
        </a:xfrm>
      </p:grpSpPr>
      <p:sp>
        <p:nvSpPr>
          <p:cNvPr id="138" name="Google Shape;138;p26"/>
          <p:cNvSpPr/>
          <p:nvPr/>
        </p:nvSpPr>
        <p:spPr>
          <a:xfrm>
            <a:off x="282000" y="277800"/>
            <a:ext cx="11628400" cy="6302400"/>
          </a:xfrm>
          <a:prstGeom prst="round2SameRect">
            <a:avLst>
              <a:gd name="adj1" fmla="val 16667"/>
              <a:gd name="adj2" fmla="val 16862"/>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048707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9"/>
        <p:cNvGrpSpPr/>
        <p:nvPr/>
      </p:nvGrpSpPr>
      <p:grpSpPr>
        <a:xfrm>
          <a:off x="0" y="0"/>
          <a:ext cx="0" cy="0"/>
          <a:chOff x="0" y="0"/>
          <a:chExt cx="0" cy="0"/>
        </a:xfrm>
      </p:grpSpPr>
      <p:sp>
        <p:nvSpPr>
          <p:cNvPr id="140" name="Google Shape;140;p27"/>
          <p:cNvSpPr/>
          <p:nvPr/>
        </p:nvSpPr>
        <p:spPr>
          <a:xfrm>
            <a:off x="282000" y="277800"/>
            <a:ext cx="11628400" cy="6302400"/>
          </a:xfrm>
          <a:prstGeom prst="round2SameRect">
            <a:avLst>
              <a:gd name="adj1" fmla="val 16578"/>
              <a:gd name="adj2" fmla="val 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2640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960000" y="4917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 name="Google Shape;22;p4"/>
          <p:cNvSpPr txBox="1">
            <a:spLocks noGrp="1"/>
          </p:cNvSpPr>
          <p:nvPr>
            <p:ph type="body" idx="1"/>
          </p:nvPr>
        </p:nvSpPr>
        <p:spPr>
          <a:xfrm>
            <a:off x="1173433" y="2280933"/>
            <a:ext cx="3588800" cy="31772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SzPts val="1400"/>
              <a:buChar char="●"/>
              <a:defRPr sz="2133"/>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0"/>
              </a:spcBef>
              <a:spcAft>
                <a:spcPts val="0"/>
              </a:spcAft>
              <a:buSzPts val="1400"/>
              <a:buChar char="■"/>
              <a:defRPr/>
            </a:lvl3pPr>
            <a:lvl4pPr marL="2438339" lvl="3" indent="-423323" rtl="0">
              <a:lnSpc>
                <a:spcPct val="115000"/>
              </a:lnSpc>
              <a:spcBef>
                <a:spcPts val="0"/>
              </a:spcBef>
              <a:spcAft>
                <a:spcPts val="0"/>
              </a:spcAft>
              <a:buSzPts val="1400"/>
              <a:buChar char="●"/>
              <a:defRPr/>
            </a:lvl4pPr>
            <a:lvl5pPr marL="3047924" lvl="4" indent="-423323" rtl="0">
              <a:lnSpc>
                <a:spcPct val="115000"/>
              </a:lnSpc>
              <a:spcBef>
                <a:spcPts val="0"/>
              </a:spcBef>
              <a:spcAft>
                <a:spcPts val="0"/>
              </a:spcAft>
              <a:buSzPts val="1400"/>
              <a:buChar char="○"/>
              <a:defRPr/>
            </a:lvl5pPr>
            <a:lvl6pPr marL="3657509" lvl="5" indent="-423323" rtl="0">
              <a:lnSpc>
                <a:spcPct val="115000"/>
              </a:lnSpc>
              <a:spcBef>
                <a:spcPts val="0"/>
              </a:spcBef>
              <a:spcAft>
                <a:spcPts val="0"/>
              </a:spcAft>
              <a:buSzPts val="1400"/>
              <a:buChar char="■"/>
              <a:defRPr/>
            </a:lvl6pPr>
            <a:lvl7pPr marL="4267093" lvl="6" indent="-423323" rtl="0">
              <a:lnSpc>
                <a:spcPct val="115000"/>
              </a:lnSpc>
              <a:spcBef>
                <a:spcPts val="0"/>
              </a:spcBef>
              <a:spcAft>
                <a:spcPts val="0"/>
              </a:spcAft>
              <a:buSzPts val="1400"/>
              <a:buChar char="●"/>
              <a:defRPr/>
            </a:lvl7pPr>
            <a:lvl8pPr marL="4876678" lvl="7" indent="-423323" rtl="0">
              <a:lnSpc>
                <a:spcPct val="115000"/>
              </a:lnSpc>
              <a:spcBef>
                <a:spcPts val="0"/>
              </a:spcBef>
              <a:spcAft>
                <a:spcPts val="0"/>
              </a:spcAft>
              <a:buSzPts val="1400"/>
              <a:buChar char="○"/>
              <a:defRPr/>
            </a:lvl8pPr>
            <a:lvl9pPr marL="5486263" lvl="8" indent="-423323" rtl="0">
              <a:lnSpc>
                <a:spcPct val="115000"/>
              </a:lnSpc>
              <a:spcBef>
                <a:spcPts val="0"/>
              </a:spcBef>
              <a:spcAft>
                <a:spcPts val="0"/>
              </a:spcAft>
              <a:buSzPts val="1400"/>
              <a:buChar char="■"/>
              <a:defRPr/>
            </a:lvl9pPr>
          </a:lstStyle>
          <a:p>
            <a:endParaRPr/>
          </a:p>
        </p:txBody>
      </p:sp>
      <p:sp>
        <p:nvSpPr>
          <p:cNvPr id="23" name="Google Shape;23;p4"/>
          <p:cNvSpPr>
            <a:spLocks noGrp="1"/>
          </p:cNvSpPr>
          <p:nvPr>
            <p:ph type="pic" idx="2"/>
          </p:nvPr>
        </p:nvSpPr>
        <p:spPr>
          <a:xfrm>
            <a:off x="5312933" y="2001067"/>
            <a:ext cx="5925600" cy="5308400"/>
          </a:xfrm>
          <a:prstGeom prst="round1Rect">
            <a:avLst>
              <a:gd name="adj" fmla="val 16667"/>
            </a:avLst>
          </a:prstGeom>
          <a:noFill/>
          <a:ln>
            <a:noFill/>
          </a:ln>
        </p:spPr>
      </p:sp>
    </p:spTree>
    <p:extLst>
      <p:ext uri="{BB962C8B-B14F-4D97-AF65-F5344CB8AC3E}">
        <p14:creationId xmlns:p14="http://schemas.microsoft.com/office/powerpoint/2010/main" val="192723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body" idx="1"/>
          </p:nvPr>
        </p:nvSpPr>
        <p:spPr>
          <a:xfrm>
            <a:off x="1483276" y="2812433"/>
            <a:ext cx="4036400" cy="27512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SzPts val="1400"/>
              <a:buChar char="●"/>
              <a:defRPr sz="2133"/>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0"/>
              </a:spcBef>
              <a:spcAft>
                <a:spcPts val="0"/>
              </a:spcAft>
              <a:buSzPts val="1400"/>
              <a:buChar char="■"/>
              <a:defRPr/>
            </a:lvl3pPr>
            <a:lvl4pPr marL="2438339" lvl="3" indent="-423323" rtl="0">
              <a:lnSpc>
                <a:spcPct val="115000"/>
              </a:lnSpc>
              <a:spcBef>
                <a:spcPts val="0"/>
              </a:spcBef>
              <a:spcAft>
                <a:spcPts val="0"/>
              </a:spcAft>
              <a:buSzPts val="1400"/>
              <a:buChar char="●"/>
              <a:defRPr/>
            </a:lvl4pPr>
            <a:lvl5pPr marL="3047924" lvl="4" indent="-423323" rtl="0">
              <a:lnSpc>
                <a:spcPct val="115000"/>
              </a:lnSpc>
              <a:spcBef>
                <a:spcPts val="0"/>
              </a:spcBef>
              <a:spcAft>
                <a:spcPts val="0"/>
              </a:spcAft>
              <a:buSzPts val="1400"/>
              <a:buChar char="○"/>
              <a:defRPr/>
            </a:lvl5pPr>
            <a:lvl6pPr marL="3657509" lvl="5" indent="-423323" rtl="0">
              <a:lnSpc>
                <a:spcPct val="115000"/>
              </a:lnSpc>
              <a:spcBef>
                <a:spcPts val="0"/>
              </a:spcBef>
              <a:spcAft>
                <a:spcPts val="0"/>
              </a:spcAft>
              <a:buSzPts val="1400"/>
              <a:buChar char="■"/>
              <a:defRPr/>
            </a:lvl6pPr>
            <a:lvl7pPr marL="4267093" lvl="6" indent="-423323" rtl="0">
              <a:lnSpc>
                <a:spcPct val="115000"/>
              </a:lnSpc>
              <a:spcBef>
                <a:spcPts val="0"/>
              </a:spcBef>
              <a:spcAft>
                <a:spcPts val="0"/>
              </a:spcAft>
              <a:buSzPts val="1400"/>
              <a:buChar char="●"/>
              <a:defRPr/>
            </a:lvl7pPr>
            <a:lvl8pPr marL="4876678" lvl="7" indent="-423323" rtl="0">
              <a:lnSpc>
                <a:spcPct val="115000"/>
              </a:lnSpc>
              <a:spcBef>
                <a:spcPts val="0"/>
              </a:spcBef>
              <a:spcAft>
                <a:spcPts val="0"/>
              </a:spcAft>
              <a:buSzPts val="1400"/>
              <a:buChar char="○"/>
              <a:defRPr/>
            </a:lvl8pPr>
            <a:lvl9pPr marL="5486263" lvl="8" indent="-423323" rtl="0">
              <a:lnSpc>
                <a:spcPct val="115000"/>
              </a:lnSpc>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6679756" y="2812433"/>
            <a:ext cx="4036400" cy="27512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SzPts val="1400"/>
              <a:buChar char="●"/>
              <a:defRPr sz="2133"/>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0"/>
              </a:spcBef>
              <a:spcAft>
                <a:spcPts val="0"/>
              </a:spcAft>
              <a:buSzPts val="1400"/>
              <a:buChar char="■"/>
              <a:defRPr/>
            </a:lvl3pPr>
            <a:lvl4pPr marL="2438339" lvl="3" indent="-423323" rtl="0">
              <a:lnSpc>
                <a:spcPct val="115000"/>
              </a:lnSpc>
              <a:spcBef>
                <a:spcPts val="0"/>
              </a:spcBef>
              <a:spcAft>
                <a:spcPts val="0"/>
              </a:spcAft>
              <a:buSzPts val="1400"/>
              <a:buChar char="●"/>
              <a:defRPr/>
            </a:lvl4pPr>
            <a:lvl5pPr marL="3047924" lvl="4" indent="-423323" rtl="0">
              <a:lnSpc>
                <a:spcPct val="115000"/>
              </a:lnSpc>
              <a:spcBef>
                <a:spcPts val="0"/>
              </a:spcBef>
              <a:spcAft>
                <a:spcPts val="0"/>
              </a:spcAft>
              <a:buSzPts val="1400"/>
              <a:buChar char="○"/>
              <a:defRPr/>
            </a:lvl5pPr>
            <a:lvl6pPr marL="3657509" lvl="5" indent="-423323" rtl="0">
              <a:lnSpc>
                <a:spcPct val="115000"/>
              </a:lnSpc>
              <a:spcBef>
                <a:spcPts val="0"/>
              </a:spcBef>
              <a:spcAft>
                <a:spcPts val="0"/>
              </a:spcAft>
              <a:buSzPts val="1400"/>
              <a:buChar char="■"/>
              <a:defRPr/>
            </a:lvl6pPr>
            <a:lvl7pPr marL="4267093" lvl="6" indent="-423323" rtl="0">
              <a:lnSpc>
                <a:spcPct val="115000"/>
              </a:lnSpc>
              <a:spcBef>
                <a:spcPts val="0"/>
              </a:spcBef>
              <a:spcAft>
                <a:spcPts val="0"/>
              </a:spcAft>
              <a:buSzPts val="1400"/>
              <a:buChar char="●"/>
              <a:defRPr/>
            </a:lvl7pPr>
            <a:lvl8pPr marL="4876678" lvl="7" indent="-423323" rtl="0">
              <a:lnSpc>
                <a:spcPct val="115000"/>
              </a:lnSpc>
              <a:spcBef>
                <a:spcPts val="0"/>
              </a:spcBef>
              <a:spcAft>
                <a:spcPts val="0"/>
              </a:spcAft>
              <a:buSzPts val="1400"/>
              <a:buChar char="○"/>
              <a:defRPr/>
            </a:lvl8pPr>
            <a:lvl9pPr marL="5486263" lvl="8" indent="-423323" rtl="0">
              <a:lnSpc>
                <a:spcPct val="115000"/>
              </a:lnSpc>
              <a:spcBef>
                <a:spcPts val="0"/>
              </a:spcBef>
              <a:spcAft>
                <a:spcPts val="0"/>
              </a:spcAft>
              <a:buSzPts val="1400"/>
              <a:buChar char="■"/>
              <a:defRPr/>
            </a:lvl9pPr>
          </a:lstStyle>
          <a:p>
            <a:endParaRPr/>
          </a:p>
        </p:txBody>
      </p:sp>
      <p:sp>
        <p:nvSpPr>
          <p:cNvPr id="27" name="Google Shape;27;p5"/>
          <p:cNvSpPr txBox="1">
            <a:spLocks noGrp="1"/>
          </p:cNvSpPr>
          <p:nvPr>
            <p:ph type="subTitle" idx="3"/>
          </p:nvPr>
        </p:nvSpPr>
        <p:spPr>
          <a:xfrm>
            <a:off x="1483309" y="1243667"/>
            <a:ext cx="4036400" cy="1568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4667" b="1">
                <a:solidFill>
                  <a:schemeClr val="dk1"/>
                </a:solidFill>
                <a:latin typeface="Arimo"/>
                <a:ea typeface="Arimo"/>
                <a:cs typeface="Arimo"/>
                <a:sym typeface="Arimo"/>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8" name="Google Shape;28;p5"/>
          <p:cNvSpPr txBox="1">
            <a:spLocks noGrp="1"/>
          </p:cNvSpPr>
          <p:nvPr>
            <p:ph type="subTitle" idx="4"/>
          </p:nvPr>
        </p:nvSpPr>
        <p:spPr>
          <a:xfrm>
            <a:off x="6679767" y="1243667"/>
            <a:ext cx="4036400" cy="1568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4667" b="1">
                <a:solidFill>
                  <a:schemeClr val="dk1"/>
                </a:solidFill>
                <a:latin typeface="Arimo"/>
                <a:ea typeface="Arimo"/>
                <a:cs typeface="Arimo"/>
                <a:sym typeface="Arimo"/>
              </a:defRPr>
            </a:lvl1pPr>
            <a:lvl2pPr lvl="1"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395170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p:nvPr/>
        </p:nvSpPr>
        <p:spPr>
          <a:xfrm flipH="1">
            <a:off x="282000" y="277800"/>
            <a:ext cx="11628400" cy="6302400"/>
          </a:xfrm>
          <a:prstGeom prst="round2DiagRect">
            <a:avLst>
              <a:gd name="adj1" fmla="val 0"/>
              <a:gd name="adj2" fmla="val 18539"/>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6"/>
          <p:cNvSpPr txBox="1">
            <a:spLocks noGrp="1"/>
          </p:cNvSpPr>
          <p:nvPr>
            <p:ph type="title"/>
          </p:nvPr>
        </p:nvSpPr>
        <p:spPr>
          <a:xfrm>
            <a:off x="960000" y="4917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54653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32"/>
        <p:cNvGrpSpPr/>
        <p:nvPr/>
      </p:nvGrpSpPr>
      <p:grpSpPr>
        <a:xfrm>
          <a:off x="0" y="0"/>
          <a:ext cx="0" cy="0"/>
          <a:chOff x="0" y="0"/>
          <a:chExt cx="0" cy="0"/>
        </a:xfrm>
      </p:grpSpPr>
      <p:sp>
        <p:nvSpPr>
          <p:cNvPr id="33" name="Google Shape;33;p7"/>
          <p:cNvSpPr/>
          <p:nvPr/>
        </p:nvSpPr>
        <p:spPr>
          <a:xfrm>
            <a:off x="282000" y="1640533"/>
            <a:ext cx="11628400" cy="4940000"/>
          </a:xfrm>
          <a:prstGeom prst="round2DiagRect">
            <a:avLst>
              <a:gd name="adj1" fmla="val 0"/>
              <a:gd name="adj2" fmla="val 18539"/>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7"/>
          <p:cNvSpPr txBox="1">
            <a:spLocks noGrp="1"/>
          </p:cNvSpPr>
          <p:nvPr>
            <p:ph type="title"/>
          </p:nvPr>
        </p:nvSpPr>
        <p:spPr>
          <a:xfrm>
            <a:off x="960000" y="4917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3500"/>
              <a:buNone/>
              <a:defRPr>
                <a:solidFill>
                  <a:schemeClr val="lt2"/>
                </a:solidFill>
              </a:defRPr>
            </a:lvl1pPr>
            <a:lvl2pPr lvl="1" rtl="0">
              <a:spcBef>
                <a:spcPts val="0"/>
              </a:spcBef>
              <a:spcAft>
                <a:spcPts val="0"/>
              </a:spcAft>
              <a:buClr>
                <a:schemeClr val="lt2"/>
              </a:buClr>
              <a:buSzPts val="3500"/>
              <a:buNone/>
              <a:defRPr>
                <a:solidFill>
                  <a:schemeClr val="lt2"/>
                </a:solidFill>
              </a:defRPr>
            </a:lvl2pPr>
            <a:lvl3pPr lvl="2" rtl="0">
              <a:spcBef>
                <a:spcPts val="0"/>
              </a:spcBef>
              <a:spcAft>
                <a:spcPts val="0"/>
              </a:spcAft>
              <a:buClr>
                <a:schemeClr val="lt2"/>
              </a:buClr>
              <a:buSzPts val="3500"/>
              <a:buNone/>
              <a:defRPr>
                <a:solidFill>
                  <a:schemeClr val="lt2"/>
                </a:solidFill>
              </a:defRPr>
            </a:lvl3pPr>
            <a:lvl4pPr lvl="3" rtl="0">
              <a:spcBef>
                <a:spcPts val="0"/>
              </a:spcBef>
              <a:spcAft>
                <a:spcPts val="0"/>
              </a:spcAft>
              <a:buClr>
                <a:schemeClr val="lt2"/>
              </a:buClr>
              <a:buSzPts val="3500"/>
              <a:buNone/>
              <a:defRPr>
                <a:solidFill>
                  <a:schemeClr val="lt2"/>
                </a:solidFill>
              </a:defRPr>
            </a:lvl4pPr>
            <a:lvl5pPr lvl="4" rtl="0">
              <a:spcBef>
                <a:spcPts val="0"/>
              </a:spcBef>
              <a:spcAft>
                <a:spcPts val="0"/>
              </a:spcAft>
              <a:buClr>
                <a:schemeClr val="lt2"/>
              </a:buClr>
              <a:buSzPts val="3500"/>
              <a:buNone/>
              <a:defRPr>
                <a:solidFill>
                  <a:schemeClr val="lt2"/>
                </a:solidFill>
              </a:defRPr>
            </a:lvl5pPr>
            <a:lvl6pPr lvl="5" rtl="0">
              <a:spcBef>
                <a:spcPts val="0"/>
              </a:spcBef>
              <a:spcAft>
                <a:spcPts val="0"/>
              </a:spcAft>
              <a:buClr>
                <a:schemeClr val="lt2"/>
              </a:buClr>
              <a:buSzPts val="3500"/>
              <a:buNone/>
              <a:defRPr>
                <a:solidFill>
                  <a:schemeClr val="lt2"/>
                </a:solidFill>
              </a:defRPr>
            </a:lvl6pPr>
            <a:lvl7pPr lvl="6" rtl="0">
              <a:spcBef>
                <a:spcPts val="0"/>
              </a:spcBef>
              <a:spcAft>
                <a:spcPts val="0"/>
              </a:spcAft>
              <a:buClr>
                <a:schemeClr val="lt2"/>
              </a:buClr>
              <a:buSzPts val="3500"/>
              <a:buNone/>
              <a:defRPr>
                <a:solidFill>
                  <a:schemeClr val="lt2"/>
                </a:solidFill>
              </a:defRPr>
            </a:lvl7pPr>
            <a:lvl8pPr lvl="7" rtl="0">
              <a:spcBef>
                <a:spcPts val="0"/>
              </a:spcBef>
              <a:spcAft>
                <a:spcPts val="0"/>
              </a:spcAft>
              <a:buClr>
                <a:schemeClr val="lt2"/>
              </a:buClr>
              <a:buSzPts val="3500"/>
              <a:buNone/>
              <a:defRPr>
                <a:solidFill>
                  <a:schemeClr val="lt2"/>
                </a:solidFill>
              </a:defRPr>
            </a:lvl8pPr>
            <a:lvl9pPr lvl="8" rtl="0">
              <a:spcBef>
                <a:spcPts val="0"/>
              </a:spcBef>
              <a:spcAft>
                <a:spcPts val="0"/>
              </a:spcAft>
              <a:buClr>
                <a:schemeClr val="lt2"/>
              </a:buClr>
              <a:buSzPts val="3500"/>
              <a:buNone/>
              <a:defRPr>
                <a:solidFill>
                  <a:schemeClr val="lt2"/>
                </a:solidFill>
              </a:defRPr>
            </a:lvl9pPr>
          </a:lstStyle>
          <a:p>
            <a:endParaRPr/>
          </a:p>
        </p:txBody>
      </p:sp>
    </p:spTree>
    <p:extLst>
      <p:ext uri="{BB962C8B-B14F-4D97-AF65-F5344CB8AC3E}">
        <p14:creationId xmlns:p14="http://schemas.microsoft.com/office/powerpoint/2010/main" val="46443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5"/>
        <p:cNvGrpSpPr/>
        <p:nvPr/>
      </p:nvGrpSpPr>
      <p:grpSpPr>
        <a:xfrm>
          <a:off x="0" y="0"/>
          <a:ext cx="0" cy="0"/>
          <a:chOff x="0" y="0"/>
          <a:chExt cx="0" cy="0"/>
        </a:xfrm>
      </p:grpSpPr>
      <p:sp>
        <p:nvSpPr>
          <p:cNvPr id="36" name="Google Shape;36;p8"/>
          <p:cNvSpPr/>
          <p:nvPr/>
        </p:nvSpPr>
        <p:spPr>
          <a:xfrm>
            <a:off x="282000" y="277800"/>
            <a:ext cx="11628400" cy="6302400"/>
          </a:xfrm>
          <a:prstGeom prst="round2DiagRect">
            <a:avLst>
              <a:gd name="adj1" fmla="val 0"/>
              <a:gd name="adj2" fmla="val 18539"/>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8"/>
          <p:cNvSpPr txBox="1">
            <a:spLocks noGrp="1"/>
          </p:cNvSpPr>
          <p:nvPr>
            <p:ph type="title"/>
          </p:nvPr>
        </p:nvSpPr>
        <p:spPr>
          <a:xfrm>
            <a:off x="960000" y="4917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8"/>
          <p:cNvSpPr txBox="1">
            <a:spLocks noGrp="1"/>
          </p:cNvSpPr>
          <p:nvPr>
            <p:ph type="body" idx="1"/>
          </p:nvPr>
        </p:nvSpPr>
        <p:spPr>
          <a:xfrm>
            <a:off x="960000" y="1510597"/>
            <a:ext cx="10272000" cy="4676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SzPts val="1400"/>
              <a:buChar char="●"/>
              <a:defRPr sz="1867"/>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0"/>
              </a:spcBef>
              <a:spcAft>
                <a:spcPts val="0"/>
              </a:spcAft>
              <a:buSzPts val="1400"/>
              <a:buChar char="■"/>
              <a:defRPr/>
            </a:lvl3pPr>
            <a:lvl4pPr marL="2438339" lvl="3" indent="-423323" rtl="0">
              <a:lnSpc>
                <a:spcPct val="115000"/>
              </a:lnSpc>
              <a:spcBef>
                <a:spcPts val="0"/>
              </a:spcBef>
              <a:spcAft>
                <a:spcPts val="0"/>
              </a:spcAft>
              <a:buSzPts val="1400"/>
              <a:buChar char="●"/>
              <a:defRPr/>
            </a:lvl4pPr>
            <a:lvl5pPr marL="3047924" lvl="4" indent="-423323" rtl="0">
              <a:lnSpc>
                <a:spcPct val="115000"/>
              </a:lnSpc>
              <a:spcBef>
                <a:spcPts val="0"/>
              </a:spcBef>
              <a:spcAft>
                <a:spcPts val="0"/>
              </a:spcAft>
              <a:buSzPts val="1400"/>
              <a:buChar char="○"/>
              <a:defRPr/>
            </a:lvl5pPr>
            <a:lvl6pPr marL="3657509" lvl="5" indent="-423323" rtl="0">
              <a:lnSpc>
                <a:spcPct val="115000"/>
              </a:lnSpc>
              <a:spcBef>
                <a:spcPts val="0"/>
              </a:spcBef>
              <a:spcAft>
                <a:spcPts val="0"/>
              </a:spcAft>
              <a:buSzPts val="1400"/>
              <a:buChar char="■"/>
              <a:defRPr/>
            </a:lvl6pPr>
            <a:lvl7pPr marL="4267093" lvl="6" indent="-423323" rtl="0">
              <a:lnSpc>
                <a:spcPct val="115000"/>
              </a:lnSpc>
              <a:spcBef>
                <a:spcPts val="0"/>
              </a:spcBef>
              <a:spcAft>
                <a:spcPts val="0"/>
              </a:spcAft>
              <a:buSzPts val="1400"/>
              <a:buChar char="●"/>
              <a:defRPr/>
            </a:lvl7pPr>
            <a:lvl8pPr marL="4876678" lvl="7" indent="-423323" rtl="0">
              <a:lnSpc>
                <a:spcPct val="115000"/>
              </a:lnSpc>
              <a:spcBef>
                <a:spcPts val="0"/>
              </a:spcBef>
              <a:spcAft>
                <a:spcPts val="0"/>
              </a:spcAft>
              <a:buSzPts val="1400"/>
              <a:buChar char="○"/>
              <a:defRPr/>
            </a:lvl8pPr>
            <a:lvl9pPr marL="5486263" lvl="8" indent="-423323" rtl="0">
              <a:lnSpc>
                <a:spcPct val="115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170697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1461333" y="1214433"/>
            <a:ext cx="6619600" cy="28956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96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spTree>
    <p:extLst>
      <p:ext uri="{BB962C8B-B14F-4D97-AF65-F5344CB8AC3E}">
        <p14:creationId xmlns:p14="http://schemas.microsoft.com/office/powerpoint/2010/main" val="291864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584667" y="1031023"/>
            <a:ext cx="5476400" cy="178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29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3" name="Google Shape;43;p10"/>
          <p:cNvSpPr txBox="1">
            <a:spLocks noGrp="1"/>
          </p:cNvSpPr>
          <p:nvPr>
            <p:ph type="subTitle" idx="1"/>
          </p:nvPr>
        </p:nvSpPr>
        <p:spPr>
          <a:xfrm>
            <a:off x="1584867" y="2818185"/>
            <a:ext cx="5476400" cy="147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667"/>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386187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rimo"/>
              <a:buNone/>
              <a:defRPr sz="3500" b="1">
                <a:solidFill>
                  <a:schemeClr val="dk1"/>
                </a:solidFill>
                <a:latin typeface="Arimo"/>
                <a:ea typeface="Arimo"/>
                <a:cs typeface="Arimo"/>
                <a:sym typeface="Arimo"/>
              </a:defRPr>
            </a:lvl1pPr>
            <a:lvl2pPr lvl="1" rtl="0">
              <a:spcBef>
                <a:spcPts val="0"/>
              </a:spcBef>
              <a:spcAft>
                <a:spcPts val="0"/>
              </a:spcAft>
              <a:buClr>
                <a:schemeClr val="dk1"/>
              </a:buClr>
              <a:buSzPts val="3500"/>
              <a:buFont typeface="Arimo"/>
              <a:buNone/>
              <a:defRPr sz="3500" b="1">
                <a:solidFill>
                  <a:schemeClr val="dk1"/>
                </a:solidFill>
                <a:latin typeface="Arimo"/>
                <a:ea typeface="Arimo"/>
                <a:cs typeface="Arimo"/>
                <a:sym typeface="Arimo"/>
              </a:defRPr>
            </a:lvl2pPr>
            <a:lvl3pPr lvl="2" rtl="0">
              <a:spcBef>
                <a:spcPts val="0"/>
              </a:spcBef>
              <a:spcAft>
                <a:spcPts val="0"/>
              </a:spcAft>
              <a:buClr>
                <a:schemeClr val="dk1"/>
              </a:buClr>
              <a:buSzPts val="3500"/>
              <a:buFont typeface="Arimo"/>
              <a:buNone/>
              <a:defRPr sz="3500" b="1">
                <a:solidFill>
                  <a:schemeClr val="dk1"/>
                </a:solidFill>
                <a:latin typeface="Arimo"/>
                <a:ea typeface="Arimo"/>
                <a:cs typeface="Arimo"/>
                <a:sym typeface="Arimo"/>
              </a:defRPr>
            </a:lvl3pPr>
            <a:lvl4pPr lvl="3" rtl="0">
              <a:spcBef>
                <a:spcPts val="0"/>
              </a:spcBef>
              <a:spcAft>
                <a:spcPts val="0"/>
              </a:spcAft>
              <a:buClr>
                <a:schemeClr val="dk1"/>
              </a:buClr>
              <a:buSzPts val="3500"/>
              <a:buFont typeface="Arimo"/>
              <a:buNone/>
              <a:defRPr sz="3500" b="1">
                <a:solidFill>
                  <a:schemeClr val="dk1"/>
                </a:solidFill>
                <a:latin typeface="Arimo"/>
                <a:ea typeface="Arimo"/>
                <a:cs typeface="Arimo"/>
                <a:sym typeface="Arimo"/>
              </a:defRPr>
            </a:lvl4pPr>
            <a:lvl5pPr lvl="4" rtl="0">
              <a:spcBef>
                <a:spcPts val="0"/>
              </a:spcBef>
              <a:spcAft>
                <a:spcPts val="0"/>
              </a:spcAft>
              <a:buClr>
                <a:schemeClr val="dk1"/>
              </a:buClr>
              <a:buSzPts val="3500"/>
              <a:buFont typeface="Arimo"/>
              <a:buNone/>
              <a:defRPr sz="3500" b="1">
                <a:solidFill>
                  <a:schemeClr val="dk1"/>
                </a:solidFill>
                <a:latin typeface="Arimo"/>
                <a:ea typeface="Arimo"/>
                <a:cs typeface="Arimo"/>
                <a:sym typeface="Arimo"/>
              </a:defRPr>
            </a:lvl5pPr>
            <a:lvl6pPr lvl="5" rtl="0">
              <a:spcBef>
                <a:spcPts val="0"/>
              </a:spcBef>
              <a:spcAft>
                <a:spcPts val="0"/>
              </a:spcAft>
              <a:buClr>
                <a:schemeClr val="dk1"/>
              </a:buClr>
              <a:buSzPts val="3500"/>
              <a:buFont typeface="Arimo"/>
              <a:buNone/>
              <a:defRPr sz="3500" b="1">
                <a:solidFill>
                  <a:schemeClr val="dk1"/>
                </a:solidFill>
                <a:latin typeface="Arimo"/>
                <a:ea typeface="Arimo"/>
                <a:cs typeface="Arimo"/>
                <a:sym typeface="Arimo"/>
              </a:defRPr>
            </a:lvl6pPr>
            <a:lvl7pPr lvl="6" rtl="0">
              <a:spcBef>
                <a:spcPts val="0"/>
              </a:spcBef>
              <a:spcAft>
                <a:spcPts val="0"/>
              </a:spcAft>
              <a:buClr>
                <a:schemeClr val="dk1"/>
              </a:buClr>
              <a:buSzPts val="3500"/>
              <a:buFont typeface="Arimo"/>
              <a:buNone/>
              <a:defRPr sz="3500" b="1">
                <a:solidFill>
                  <a:schemeClr val="dk1"/>
                </a:solidFill>
                <a:latin typeface="Arimo"/>
                <a:ea typeface="Arimo"/>
                <a:cs typeface="Arimo"/>
                <a:sym typeface="Arimo"/>
              </a:defRPr>
            </a:lvl7pPr>
            <a:lvl8pPr lvl="7" rtl="0">
              <a:spcBef>
                <a:spcPts val="0"/>
              </a:spcBef>
              <a:spcAft>
                <a:spcPts val="0"/>
              </a:spcAft>
              <a:buClr>
                <a:schemeClr val="dk1"/>
              </a:buClr>
              <a:buSzPts val="3500"/>
              <a:buFont typeface="Arimo"/>
              <a:buNone/>
              <a:defRPr sz="3500" b="1">
                <a:solidFill>
                  <a:schemeClr val="dk1"/>
                </a:solidFill>
                <a:latin typeface="Arimo"/>
                <a:ea typeface="Arimo"/>
                <a:cs typeface="Arimo"/>
                <a:sym typeface="Arimo"/>
              </a:defRPr>
            </a:lvl8pPr>
            <a:lvl9pPr lvl="8" rtl="0">
              <a:spcBef>
                <a:spcPts val="0"/>
              </a:spcBef>
              <a:spcAft>
                <a:spcPts val="0"/>
              </a:spcAft>
              <a:buClr>
                <a:schemeClr val="dk1"/>
              </a:buClr>
              <a:buSzPts val="3500"/>
              <a:buFont typeface="Arimo"/>
              <a:buNone/>
              <a:defRPr sz="3500" b="1">
                <a:solidFill>
                  <a:schemeClr val="dk1"/>
                </a:solidFill>
                <a:latin typeface="Arimo"/>
                <a:ea typeface="Arimo"/>
                <a:cs typeface="Arimo"/>
                <a:sym typeface="Arimo"/>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1pPr>
            <a:lvl2pPr marL="914400" lvl="1" indent="-317500">
              <a:lnSpc>
                <a:spcPct val="100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2pPr>
            <a:lvl3pPr marL="1371600" lvl="2" indent="-317500">
              <a:lnSpc>
                <a:spcPct val="100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3pPr>
            <a:lvl4pPr marL="1828800" lvl="3" indent="-317500">
              <a:lnSpc>
                <a:spcPct val="100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4pPr>
            <a:lvl5pPr marL="2286000" lvl="4" indent="-317500">
              <a:lnSpc>
                <a:spcPct val="100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5pPr>
            <a:lvl6pPr marL="2743200" lvl="5" indent="-317500">
              <a:lnSpc>
                <a:spcPct val="100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6pPr>
            <a:lvl7pPr marL="3200400" lvl="6" indent="-317500">
              <a:lnSpc>
                <a:spcPct val="100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7pPr>
            <a:lvl8pPr marL="3657600" lvl="7" indent="-317500">
              <a:lnSpc>
                <a:spcPct val="100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8pPr>
            <a:lvl9pPr marL="4114800" lvl="8" indent="-317500">
              <a:lnSpc>
                <a:spcPct val="100000"/>
              </a:lnSpc>
              <a:spcBef>
                <a:spcPts val="1600"/>
              </a:spcBef>
              <a:spcAft>
                <a:spcPts val="160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142758693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10.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4" name="Rectangle 3">
            <a:extLst>
              <a:ext uri="{FF2B5EF4-FFF2-40B4-BE49-F238E27FC236}">
                <a16:creationId xmlns:a16="http://schemas.microsoft.com/office/drawing/2014/main" id="{8B4B5F60-8BB4-ED8D-2A97-496005318225}"/>
              </a:ext>
            </a:extLst>
          </p:cNvPr>
          <p:cNvSpPr/>
          <p:nvPr/>
        </p:nvSpPr>
        <p:spPr>
          <a:xfrm>
            <a:off x="-138792" y="-50800"/>
            <a:ext cx="12546853" cy="7146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Connector: Curved 32">
            <a:extLst>
              <a:ext uri="{FF2B5EF4-FFF2-40B4-BE49-F238E27FC236}">
                <a16:creationId xmlns:a16="http://schemas.microsoft.com/office/drawing/2014/main" id="{7B33D7E9-3BEF-8D87-C157-F6D8FA460CB3}"/>
              </a:ext>
            </a:extLst>
          </p:cNvPr>
          <p:cNvCxnSpPr>
            <a:cxnSpLocks/>
          </p:cNvCxnSpPr>
          <p:nvPr/>
        </p:nvCxnSpPr>
        <p:spPr>
          <a:xfrm rot="5400000" flipH="1" flipV="1">
            <a:off x="-89326" y="38528"/>
            <a:ext cx="1270003" cy="1192950"/>
          </a:xfrm>
          <a:prstGeom prst="curvedConnector3">
            <a:avLst/>
          </a:prstGeom>
          <a:ln w="762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3" name="Google Shape;760;p48">
            <a:extLst>
              <a:ext uri="{FF2B5EF4-FFF2-40B4-BE49-F238E27FC236}">
                <a16:creationId xmlns:a16="http://schemas.microsoft.com/office/drawing/2014/main" id="{2596FB23-186E-1391-CEF2-A9A38C9AD799}"/>
              </a:ext>
            </a:extLst>
          </p:cNvPr>
          <p:cNvSpPr/>
          <p:nvPr/>
        </p:nvSpPr>
        <p:spPr>
          <a:xfrm rot="10800000" flipH="1">
            <a:off x="10485783" y="-1899478"/>
            <a:ext cx="3930926" cy="3697356"/>
          </a:xfrm>
          <a:prstGeom prst="pie">
            <a:avLst>
              <a:gd name="adj1" fmla="val 10819865"/>
              <a:gd name="adj2" fmla="val 16200000"/>
            </a:avLst>
          </a:prstGeom>
          <a:solidFill>
            <a:schemeClr val="tx2"/>
          </a:solidFill>
          <a:ln w="1905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Arc 44">
            <a:extLst>
              <a:ext uri="{FF2B5EF4-FFF2-40B4-BE49-F238E27FC236}">
                <a16:creationId xmlns:a16="http://schemas.microsoft.com/office/drawing/2014/main" id="{72705E9B-CD6A-6764-9822-01ABAD4E890B}"/>
              </a:ext>
            </a:extLst>
          </p:cNvPr>
          <p:cNvSpPr/>
          <p:nvPr/>
        </p:nvSpPr>
        <p:spPr>
          <a:xfrm rot="10800000">
            <a:off x="10320037" y="-1633307"/>
            <a:ext cx="3743926" cy="3631072"/>
          </a:xfrm>
          <a:prstGeom prst="arc">
            <a:avLst/>
          </a:prstGeom>
          <a:ln w="762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5" name="Picture 74">
            <a:extLst>
              <a:ext uri="{FF2B5EF4-FFF2-40B4-BE49-F238E27FC236}">
                <a16:creationId xmlns:a16="http://schemas.microsoft.com/office/drawing/2014/main" id="{C3A881B5-7BB8-5461-39E9-84CF5D38FB2C}"/>
              </a:ext>
            </a:extLst>
          </p:cNvPr>
          <p:cNvPicPr>
            <a:picLocks noChangeAspect="1"/>
          </p:cNvPicPr>
          <p:nvPr/>
        </p:nvPicPr>
        <p:blipFill rotWithShape="1">
          <a:blip r:embed="rId3">
            <a:extLst>
              <a:ext uri="{28A0092B-C50C-407E-A947-70E740481C1C}">
                <a14:useLocalDpi xmlns:a14="http://schemas.microsoft.com/office/drawing/2010/main" val="0"/>
              </a:ext>
            </a:extLst>
          </a:blip>
          <a:srcRect l="4567" t="35314" r="3847" b="35915"/>
          <a:stretch/>
        </p:blipFill>
        <p:spPr>
          <a:xfrm>
            <a:off x="-4268049" y="5690722"/>
            <a:ext cx="3870960" cy="1216062"/>
          </a:xfrm>
          <a:prstGeom prst="rect">
            <a:avLst/>
          </a:prstGeom>
        </p:spPr>
      </p:pic>
      <p:pic>
        <p:nvPicPr>
          <p:cNvPr id="23" name="Picture 22">
            <a:extLst>
              <a:ext uri="{FF2B5EF4-FFF2-40B4-BE49-F238E27FC236}">
                <a16:creationId xmlns:a16="http://schemas.microsoft.com/office/drawing/2014/main" id="{07BD7F16-36D4-7FB6-5963-0A55A8B461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223" y="-50800"/>
            <a:ext cx="10343553" cy="6911864"/>
          </a:xfrm>
          <a:prstGeom prst="rect">
            <a:avLst/>
          </a:prstGeom>
        </p:spPr>
      </p:pic>
    </p:spTree>
    <p:extLst>
      <p:ext uri="{BB962C8B-B14F-4D97-AF65-F5344CB8AC3E}">
        <p14:creationId xmlns:p14="http://schemas.microsoft.com/office/powerpoint/2010/main" val="219977313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11901 0.0044 L 1.38633 0.0037 " pathEditMode="relative" rAng="0" ptsTypes="AA">
                                      <p:cBhvr>
                                        <p:cTn id="6" dur="3000" fill="hold"/>
                                        <p:tgtEl>
                                          <p:spTgt spid="75"/>
                                        </p:tgtEl>
                                        <p:attrNameLst>
                                          <p:attrName>ppt_x</p:attrName>
                                          <p:attrName>ppt_y</p:attrName>
                                        </p:attrNameLst>
                                      </p:cBhvr>
                                      <p:rCtr x="75260" y="-46"/>
                                    </p:animMotion>
                                  </p:childTnLst>
                                </p:cTn>
                              </p:par>
                              <p:par>
                                <p:cTn id="7" presetID="42" presetClass="entr" presetSubtype="0" fill="hold" nodeType="withEffect">
                                  <p:stCondLst>
                                    <p:cond delay="1250"/>
                                  </p:stCondLst>
                                  <p:childTnLst>
                                    <p:set>
                                      <p:cBhvr>
                                        <p:cTn id="8" dur="1" fill="hold">
                                          <p:stCondLst>
                                            <p:cond delay="0"/>
                                          </p:stCondLst>
                                        </p:cTn>
                                        <p:tgtEl>
                                          <p:spTgt spid="23"/>
                                        </p:tgtEl>
                                        <p:attrNameLst>
                                          <p:attrName>style.visibility</p:attrName>
                                        </p:attrNameLst>
                                      </p:cBhvr>
                                      <p:to>
                                        <p:strVal val="visible"/>
                                      </p:to>
                                    </p:set>
                                    <p:animEffect transition="in" filter="fade">
                                      <p:cBhvr>
                                        <p:cTn id="9" dur="1000"/>
                                        <p:tgtEl>
                                          <p:spTgt spid="23"/>
                                        </p:tgtEl>
                                      </p:cBhvr>
                                    </p:animEffect>
                                    <p:anim calcmode="lin" valueType="num">
                                      <p:cBhvr>
                                        <p:cTn id="10" dur="1000" fill="hold"/>
                                        <p:tgtEl>
                                          <p:spTgt spid="23"/>
                                        </p:tgtEl>
                                        <p:attrNameLst>
                                          <p:attrName>ppt_x</p:attrName>
                                        </p:attrNameLst>
                                      </p:cBhvr>
                                      <p:tavLst>
                                        <p:tav tm="0">
                                          <p:val>
                                            <p:strVal val="#ppt_x"/>
                                          </p:val>
                                        </p:tav>
                                        <p:tav tm="100000">
                                          <p:val>
                                            <p:strVal val="#ppt_x"/>
                                          </p:val>
                                        </p:tav>
                                      </p:tavLst>
                                    </p:anim>
                                    <p:anim calcmode="lin" valueType="num">
                                      <p:cBhvr>
                                        <p:cTn id="11" dur="1000" fill="hold"/>
                                        <p:tgtEl>
                                          <p:spTgt spid="23"/>
                                        </p:tgtEl>
                                        <p:attrNameLst>
                                          <p:attrName>ppt_y</p:attrName>
                                        </p:attrNameLst>
                                      </p:cBhvr>
                                      <p:tavLst>
                                        <p:tav tm="0">
                                          <p:val>
                                            <p:strVal val="#ppt_y+.1"/>
                                          </p:val>
                                        </p:tav>
                                        <p:tav tm="100000">
                                          <p:val>
                                            <p:strVal val="#ppt_y"/>
                                          </p:val>
                                        </p:tav>
                                      </p:tavLst>
                                    </p:anim>
                                  </p:childTnLst>
                                </p:cTn>
                              </p:par>
                              <p:par>
                                <p:cTn id="12" presetID="42" presetClass="path" presetSubtype="0" accel="50000" decel="50000" fill="hold" grpId="0" nodeType="withEffect">
                                  <p:stCondLst>
                                    <p:cond delay="250"/>
                                  </p:stCondLst>
                                  <p:childTnLst>
                                    <p:animMotion origin="layout" path="M 0 1.11111E-6 L 0.15742 -0.30463 " pathEditMode="relative" rAng="0" ptsTypes="AA">
                                      <p:cBhvr>
                                        <p:cTn id="13" dur="4200" fill="hold"/>
                                        <p:tgtEl>
                                          <p:spTgt spid="45"/>
                                        </p:tgtEl>
                                        <p:attrNameLst>
                                          <p:attrName>ppt_x</p:attrName>
                                          <p:attrName>ppt_y</p:attrName>
                                        </p:attrNameLst>
                                      </p:cBhvr>
                                      <p:rCtr x="7865" y="-15231"/>
                                    </p:animMotion>
                                  </p:childTnLst>
                                </p:cTn>
                              </p:par>
                              <p:par>
                                <p:cTn id="14" presetID="42" presetClass="path" presetSubtype="0" accel="50000" decel="50000" fill="hold" grpId="0" nodeType="withEffect">
                                  <p:stCondLst>
                                    <p:cond delay="250"/>
                                  </p:stCondLst>
                                  <p:childTnLst>
                                    <p:animMotion origin="layout" path="M -3.95833E-6 -2.59259E-6 L 0.10625 -0.21643 " pathEditMode="relative" rAng="0" ptsTypes="AA">
                                      <p:cBhvr>
                                        <p:cTn id="15" dur="3500" fill="hold"/>
                                        <p:tgtEl>
                                          <p:spTgt spid="43"/>
                                        </p:tgtEl>
                                        <p:attrNameLst>
                                          <p:attrName>ppt_x</p:attrName>
                                          <p:attrName>ppt_y</p:attrName>
                                        </p:attrNameLst>
                                      </p:cBhvr>
                                      <p:rCtr x="5313" y="-108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p:nvPr/>
        </p:nvSpPr>
        <p:spPr>
          <a:xfrm>
            <a:off x="573741" y="1739926"/>
            <a:ext cx="4272518" cy="4494638"/>
          </a:xfrm>
          <a:prstGeom prst="round2DiagRect">
            <a:avLst>
              <a:gd name="adj1" fmla="val 16667"/>
              <a:gd name="adj2" fmla="val 0"/>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2" name="Google Shape;212;p34"/>
          <p:cNvSpPr txBox="1">
            <a:spLocks noGrp="1"/>
          </p:cNvSpPr>
          <p:nvPr>
            <p:ph type="body" idx="1"/>
          </p:nvPr>
        </p:nvSpPr>
        <p:spPr>
          <a:xfrm>
            <a:off x="915600" y="2448341"/>
            <a:ext cx="3588800" cy="3177200"/>
          </a:xfrm>
          <a:prstGeom prst="rect">
            <a:avLst/>
          </a:prstGeom>
        </p:spPr>
        <p:txBody>
          <a:bodyPr spcFirstLastPara="1" wrap="square" lIns="121900" tIns="121900" rIns="121900" bIns="121900" anchor="t" anchorCtr="0">
            <a:noAutofit/>
          </a:bodyPr>
          <a:lstStyle/>
          <a:p>
            <a:pPr marL="0" indent="0">
              <a:buNone/>
            </a:pPr>
            <a:r>
              <a:rPr lang="es-ES" sz="2000" dirty="0">
                <a:solidFill>
                  <a:schemeClr val="tx1"/>
                </a:solidFill>
                <a:effectLst/>
                <a:latin typeface="Roboto Condensed" panose="02000000000000000000" pitchFamily="2" charset="0"/>
                <a:ea typeface="Roboto Condensed" panose="02000000000000000000" pitchFamily="2" charset="0"/>
              </a:rPr>
              <a:t>Se hundió el 22 de abril de 2010 como resultado de una explosión que había tenido lugar dos días antes, provocando el más importante vertido de petróleo de la historia,</a:t>
            </a:r>
            <a:r>
              <a:rPr lang="es-ES" sz="2000" baseline="30000" dirty="0">
                <a:solidFill>
                  <a:schemeClr val="tx1"/>
                </a:solidFill>
                <a:effectLst/>
                <a:latin typeface="Roboto Condensed" panose="02000000000000000000" pitchFamily="2" charset="0"/>
                <a:ea typeface="Roboto Condensed" panose="02000000000000000000" pitchFamily="2" charset="0"/>
              </a:rPr>
              <a:t> </a:t>
            </a:r>
            <a:r>
              <a:rPr lang="es-ES" sz="2000" dirty="0">
                <a:solidFill>
                  <a:schemeClr val="tx1"/>
                </a:solidFill>
                <a:effectLst/>
                <a:latin typeface="Roboto Condensed" panose="02000000000000000000" pitchFamily="2" charset="0"/>
                <a:ea typeface="Roboto Condensed" panose="02000000000000000000" pitchFamily="2" charset="0"/>
              </a:rPr>
              <a:t>estimado en</a:t>
            </a:r>
            <a:r>
              <a:rPr lang="es-ES" sz="2000" dirty="0">
                <a:solidFill>
                  <a:srgbClr val="FF0000"/>
                </a:solidFill>
                <a:effectLst/>
                <a:latin typeface="Roboto Condensed" panose="02000000000000000000" pitchFamily="2" charset="0"/>
                <a:ea typeface="Roboto Condensed" panose="02000000000000000000" pitchFamily="2" charset="0"/>
              </a:rPr>
              <a:t> 779.000 toneladas </a:t>
            </a:r>
            <a:r>
              <a:rPr lang="es-ES" sz="2000" dirty="0">
                <a:solidFill>
                  <a:schemeClr val="tx1"/>
                </a:solidFill>
                <a:effectLst/>
                <a:latin typeface="Roboto Condensed" panose="02000000000000000000" pitchFamily="2" charset="0"/>
                <a:ea typeface="Roboto Condensed" panose="02000000000000000000" pitchFamily="2" charset="0"/>
              </a:rPr>
              <a:t>de petróleo crudo.</a:t>
            </a:r>
            <a:endParaRPr sz="2000" dirty="0">
              <a:solidFill>
                <a:schemeClr val="tx1"/>
              </a:solidFill>
              <a:latin typeface="Roboto Condensed" panose="02000000000000000000" pitchFamily="2" charset="0"/>
              <a:ea typeface="Roboto Condensed" panose="02000000000000000000" pitchFamily="2" charset="0"/>
            </a:endParaRPr>
          </a:p>
        </p:txBody>
      </p:sp>
      <p:sp>
        <p:nvSpPr>
          <p:cNvPr id="213" name="Google Shape;213;p34"/>
          <p:cNvSpPr/>
          <p:nvPr/>
        </p:nvSpPr>
        <p:spPr>
          <a:xfrm>
            <a:off x="1061600" y="1383000"/>
            <a:ext cx="789200" cy="728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 name="Google Shape;752;p48">
            <a:extLst>
              <a:ext uri="{FF2B5EF4-FFF2-40B4-BE49-F238E27FC236}">
                <a16:creationId xmlns:a16="http://schemas.microsoft.com/office/drawing/2014/main" id="{7FC7AF2E-4540-2107-FFFE-2F225ABF349A}"/>
              </a:ext>
            </a:extLst>
          </p:cNvPr>
          <p:cNvSpPr txBox="1">
            <a:spLocks/>
          </p:cNvSpPr>
          <p:nvPr/>
        </p:nvSpPr>
        <p:spPr>
          <a:xfrm>
            <a:off x="46161" y="468859"/>
            <a:ext cx="10272000" cy="7636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4000" kern="0" dirty="0">
                <a:latin typeface="Bahnschrift Light SemiCondensed" panose="020B0502040204020203" pitchFamily="34" charset="0"/>
              </a:rPr>
              <a:t>Deepwater Horizon</a:t>
            </a:r>
            <a:endParaRPr kumimoji="0" lang="en-US" sz="4000" b="0" i="0" u="none" strike="noStrike" kern="0" cap="none" spc="0" normalizeH="0" baseline="0" noProof="0" dirty="0">
              <a:ln>
                <a:noFill/>
              </a:ln>
              <a:solidFill>
                <a:srgbClr val="000000"/>
              </a:solidFill>
              <a:effectLst/>
              <a:uLnTx/>
              <a:uFillTx/>
              <a:latin typeface="Bahnschrift Light SemiCondensed" panose="020B0502040204020203" pitchFamily="34" charset="0"/>
              <a:cs typeface="Arial"/>
              <a:sym typeface="Arial"/>
            </a:endParaRPr>
          </a:p>
        </p:txBody>
      </p:sp>
      <p:pic>
        <p:nvPicPr>
          <p:cNvPr id="6" name="Picture Placeholder 5">
            <a:extLst>
              <a:ext uri="{FF2B5EF4-FFF2-40B4-BE49-F238E27FC236}">
                <a16:creationId xmlns:a16="http://schemas.microsoft.com/office/drawing/2014/main" id="{D7E76CC9-8588-E379-D0E1-9ECDADA1BD90}"/>
              </a:ext>
            </a:extLst>
          </p:cNvPr>
          <p:cNvPicPr>
            <a:picLocks noGrp="1" noChangeAspect="1"/>
          </p:cNvPicPr>
          <p:nvPr>
            <p:ph type="pic" idx="2"/>
          </p:nvPr>
        </p:nvPicPr>
        <p:blipFill>
          <a:blip r:embed="rId3">
            <a:extLst>
              <a:ext uri="{28A0092B-C50C-407E-A947-70E740481C1C}">
                <a14:useLocalDpi xmlns:a14="http://schemas.microsoft.com/office/drawing/2010/main" val="0"/>
              </a:ext>
            </a:extLst>
          </a:blip>
          <a:srcRect l="12781" r="12781"/>
          <a:stretch>
            <a:fillRect/>
          </a:stretch>
        </p:blipFill>
        <p:spPr>
          <a:xfrm>
            <a:off x="5306400" y="1648991"/>
            <a:ext cx="5925600" cy="5308400"/>
          </a:xfrm>
        </p:spPr>
      </p:pic>
    </p:spTree>
    <p:extLst>
      <p:ext uri="{BB962C8B-B14F-4D97-AF65-F5344CB8AC3E}">
        <p14:creationId xmlns:p14="http://schemas.microsoft.com/office/powerpoint/2010/main" val="20695966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0"/>
                                        </p:tgtEl>
                                        <p:attrNameLst>
                                          <p:attrName>style.visibility</p:attrName>
                                        </p:attrNameLst>
                                      </p:cBhvr>
                                      <p:to>
                                        <p:strVal val="visible"/>
                                      </p:to>
                                    </p:set>
                                    <p:anim calcmode="lin" valueType="num">
                                      <p:cBhvr additive="base">
                                        <p:cTn id="7" dur="750" fill="hold"/>
                                        <p:tgtEl>
                                          <p:spTgt spid="210"/>
                                        </p:tgtEl>
                                        <p:attrNameLst>
                                          <p:attrName>ppt_x</p:attrName>
                                        </p:attrNameLst>
                                      </p:cBhvr>
                                      <p:tavLst>
                                        <p:tav tm="0">
                                          <p:val>
                                            <p:strVal val="0-#ppt_w/2"/>
                                          </p:val>
                                        </p:tav>
                                        <p:tav tm="100000">
                                          <p:val>
                                            <p:strVal val="#ppt_x"/>
                                          </p:val>
                                        </p:tav>
                                      </p:tavLst>
                                    </p:anim>
                                    <p:anim calcmode="lin" valueType="num">
                                      <p:cBhvr additive="base">
                                        <p:cTn id="8" dur="750" fill="hold"/>
                                        <p:tgtEl>
                                          <p:spTgt spid="2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2">
                                            <p:txEl>
                                              <p:pRg st="0" end="0"/>
                                            </p:txEl>
                                          </p:spTgt>
                                        </p:tgtEl>
                                        <p:attrNameLst>
                                          <p:attrName>style.visibility</p:attrName>
                                        </p:attrNameLst>
                                      </p:cBhvr>
                                      <p:to>
                                        <p:strVal val="visible"/>
                                      </p:to>
                                    </p:set>
                                    <p:anim calcmode="lin" valueType="num">
                                      <p:cBhvr additive="base">
                                        <p:cTn id="11" dur="750" fill="hold"/>
                                        <p:tgtEl>
                                          <p:spTgt spid="212">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212">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1+#ppt_h/2"/>
                                          </p:val>
                                        </p:tav>
                                        <p:tav tm="100000">
                                          <p:val>
                                            <p:strVal val="#ppt_y"/>
                                          </p:val>
                                        </p:tav>
                                      </p:tavLst>
                                    </p:anim>
                                  </p:childTnLst>
                                </p:cTn>
                              </p:par>
                              <p:par>
                                <p:cTn id="17" presetID="42" presetClass="path" presetSubtype="0" accel="50000" decel="50000" fill="hold" grpId="0" nodeType="withEffect">
                                  <p:stCondLst>
                                    <p:cond delay="0"/>
                                  </p:stCondLst>
                                  <p:childTnLst>
                                    <p:animMotion origin="layout" path="M 5.55112E-17 -2.59259E-6 L 0.075 0.00162 " pathEditMode="relative" rAng="0" ptsTypes="AA">
                                      <p:cBhvr>
                                        <p:cTn id="18" dur="1500" fill="hold"/>
                                        <p:tgtEl>
                                          <p:spTgt spid="2"/>
                                        </p:tgtEl>
                                        <p:attrNameLst>
                                          <p:attrName>ppt_x</p:attrName>
                                          <p:attrName>ppt_y</p:attrName>
                                        </p:attrNameLst>
                                      </p:cBhvr>
                                      <p:rCtr x="3750"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animBg="1"/>
      <p:bldP spid="212"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55"/>
          <p:cNvSpPr/>
          <p:nvPr/>
        </p:nvSpPr>
        <p:spPr>
          <a:xfrm flipH="1">
            <a:off x="6471733" y="1622267"/>
            <a:ext cx="4766800" cy="4522400"/>
          </a:xfrm>
          <a:prstGeom prst="round2DiagRect">
            <a:avLst>
              <a:gd name="adj1" fmla="val 16667"/>
              <a:gd name="adj2" fmla="val 0"/>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34" name="Google Shape;1034;p55"/>
          <p:cNvSpPr txBox="1">
            <a:spLocks noGrp="1"/>
          </p:cNvSpPr>
          <p:nvPr>
            <p:ph type="body" idx="1"/>
          </p:nvPr>
        </p:nvSpPr>
        <p:spPr>
          <a:xfrm>
            <a:off x="6884092" y="2795907"/>
            <a:ext cx="3942081" cy="1992240"/>
          </a:xfrm>
          <a:prstGeom prst="rect">
            <a:avLst/>
          </a:prstGeom>
        </p:spPr>
        <p:txBody>
          <a:bodyPr spcFirstLastPara="1" wrap="square" lIns="121900" tIns="121900" rIns="121900" bIns="121900" anchor="t" anchorCtr="0">
            <a:noAutofit/>
          </a:bodyPr>
          <a:lstStyle/>
          <a:p>
            <a:pPr marL="0" indent="0">
              <a:buNone/>
            </a:pPr>
            <a:r>
              <a:rPr lang="es-ES" sz="2000" dirty="0" err="1">
                <a:solidFill>
                  <a:schemeClr val="tx1"/>
                </a:solidFill>
                <a:effectLst/>
                <a:latin typeface="Roboto Condensed" panose="02000000000000000000" pitchFamily="2" charset="0"/>
                <a:ea typeface="Roboto Condensed" panose="02000000000000000000" pitchFamily="2" charset="0"/>
              </a:rPr>
              <a:t>Ixtoc</a:t>
            </a:r>
            <a:r>
              <a:rPr lang="es-ES" sz="2000" dirty="0">
                <a:solidFill>
                  <a:schemeClr val="tx1"/>
                </a:solidFill>
                <a:effectLst/>
                <a:latin typeface="Roboto Condensed" panose="02000000000000000000" pitchFamily="2" charset="0"/>
                <a:ea typeface="Roboto Condensed" panose="02000000000000000000" pitchFamily="2" charset="0"/>
              </a:rPr>
              <a:t> I fue un pozo exploratorio de petróleo localizado en el </a:t>
            </a:r>
            <a:r>
              <a:rPr lang="es-ES" sz="2000" dirty="0">
                <a:solidFill>
                  <a:srgbClr val="FFFFFF"/>
                </a:solidFill>
                <a:latin typeface="Roboto Condensed" panose="02000000000000000000" pitchFamily="2" charset="0"/>
                <a:ea typeface="Roboto Condensed" panose="02000000000000000000" pitchFamily="2" charset="0"/>
              </a:rPr>
              <a:t>golfo de </a:t>
            </a:r>
            <a:r>
              <a:rPr lang="es-ES" sz="2000" dirty="0">
                <a:solidFill>
                  <a:schemeClr val="tx1"/>
                </a:solidFill>
                <a:latin typeface="Roboto Condensed" panose="02000000000000000000" pitchFamily="2" charset="0"/>
                <a:ea typeface="Roboto Condensed" panose="02000000000000000000" pitchFamily="2" charset="0"/>
              </a:rPr>
              <a:t>México. E</a:t>
            </a:r>
            <a:r>
              <a:rPr lang="es-ES" sz="2000" dirty="0">
                <a:solidFill>
                  <a:schemeClr val="tx1"/>
                </a:solidFill>
                <a:effectLst/>
                <a:latin typeface="Roboto Condensed" panose="02000000000000000000" pitchFamily="2" charset="0"/>
                <a:ea typeface="Roboto Condensed" panose="02000000000000000000" pitchFamily="2" charset="0"/>
              </a:rPr>
              <a:t>l 3 de junio de </a:t>
            </a:r>
            <a:r>
              <a:rPr lang="es-ES" sz="2000" dirty="0">
                <a:solidFill>
                  <a:schemeClr val="tx1"/>
                </a:solidFill>
                <a:latin typeface="Roboto Condensed" panose="02000000000000000000" pitchFamily="2" charset="0"/>
                <a:ea typeface="Roboto Condensed" panose="02000000000000000000" pitchFamily="2" charset="0"/>
              </a:rPr>
              <a:t>1979</a:t>
            </a:r>
            <a:r>
              <a:rPr lang="es-ES" sz="2000" dirty="0">
                <a:solidFill>
                  <a:schemeClr val="tx1"/>
                </a:solidFill>
                <a:effectLst/>
                <a:latin typeface="Roboto Condensed" panose="02000000000000000000" pitchFamily="2" charset="0"/>
                <a:ea typeface="Roboto Condensed" panose="02000000000000000000" pitchFamily="2" charset="0"/>
              </a:rPr>
              <a:t>, sufrió un </a:t>
            </a:r>
            <a:r>
              <a:rPr lang="es-ES" sz="2000" dirty="0">
                <a:solidFill>
                  <a:schemeClr val="tx1"/>
                </a:solidFill>
                <a:latin typeface="Roboto Condensed" panose="02000000000000000000" pitchFamily="2" charset="0"/>
                <a:ea typeface="Roboto Condensed" panose="02000000000000000000" pitchFamily="2" charset="0"/>
              </a:rPr>
              <a:t>reventón</a:t>
            </a:r>
            <a:r>
              <a:rPr lang="es-ES" sz="2000" strike="noStrike" dirty="0">
                <a:solidFill>
                  <a:schemeClr val="tx1"/>
                </a:solidFill>
                <a:effectLst/>
                <a:latin typeface="Roboto Condensed" panose="02000000000000000000" pitchFamily="2" charset="0"/>
                <a:ea typeface="Roboto Condensed" panose="02000000000000000000" pitchFamily="2" charset="0"/>
              </a:rPr>
              <a:t>, </a:t>
            </a:r>
            <a:r>
              <a:rPr lang="es-ES" sz="2000" dirty="0">
                <a:solidFill>
                  <a:schemeClr val="tx1"/>
                </a:solidFill>
                <a:effectLst/>
                <a:latin typeface="Roboto Condensed" panose="02000000000000000000" pitchFamily="2" charset="0"/>
                <a:ea typeface="Roboto Condensed" panose="02000000000000000000" pitchFamily="2" charset="0"/>
              </a:rPr>
              <a:t>se vertió un volumen aproximado de </a:t>
            </a:r>
            <a:r>
              <a:rPr lang="es-ES" sz="2000" dirty="0">
                <a:solidFill>
                  <a:srgbClr val="FF0000"/>
                </a:solidFill>
                <a:effectLst/>
                <a:latin typeface="Roboto Condensed" panose="02000000000000000000" pitchFamily="2" charset="0"/>
                <a:ea typeface="Roboto Condensed" panose="02000000000000000000" pitchFamily="2" charset="0"/>
              </a:rPr>
              <a:t>530.300 toneladas </a:t>
            </a:r>
            <a:r>
              <a:rPr lang="es-ES" sz="2000" dirty="0">
                <a:solidFill>
                  <a:schemeClr val="tx1"/>
                </a:solidFill>
                <a:effectLst/>
                <a:latin typeface="Roboto Condensed" panose="02000000000000000000" pitchFamily="2" charset="0"/>
                <a:ea typeface="Roboto Condensed" panose="02000000000000000000" pitchFamily="2" charset="0"/>
              </a:rPr>
              <a:t>de crudo.</a:t>
            </a:r>
            <a:endParaRPr sz="2000" dirty="0">
              <a:solidFill>
                <a:schemeClr val="tx1"/>
              </a:solidFill>
              <a:latin typeface="Roboto Condensed" panose="02000000000000000000" pitchFamily="2" charset="0"/>
              <a:ea typeface="Roboto Condensed" panose="02000000000000000000" pitchFamily="2" charset="0"/>
            </a:endParaRPr>
          </a:p>
        </p:txBody>
      </p:sp>
      <p:sp>
        <p:nvSpPr>
          <p:cNvPr id="1035" name="Google Shape;1035;p55"/>
          <p:cNvSpPr txBox="1">
            <a:spLocks noGrp="1"/>
          </p:cNvSpPr>
          <p:nvPr>
            <p:ph type="title"/>
          </p:nvPr>
        </p:nvSpPr>
        <p:spPr>
          <a:xfrm>
            <a:off x="278296" y="496344"/>
            <a:ext cx="10272000" cy="763600"/>
          </a:xfrm>
          <a:prstGeom prst="rect">
            <a:avLst/>
          </a:prstGeom>
        </p:spPr>
        <p:txBody>
          <a:bodyPr spcFirstLastPara="1" wrap="square" lIns="121900" tIns="121900" rIns="121900" bIns="121900" anchor="t" anchorCtr="0">
            <a:noAutofit/>
          </a:bodyPr>
          <a:lstStyle/>
          <a:p>
            <a:r>
              <a:rPr lang="es-AR" sz="4000" b="0" dirty="0">
                <a:solidFill>
                  <a:schemeClr val="tx2"/>
                </a:solidFill>
                <a:latin typeface="Bahnschrift Light SemiCondensed" panose="020B0502040204020203" pitchFamily="34" charset="0"/>
                <a:ea typeface="Arimo" panose="020B0604020202020204" charset="0"/>
                <a:cs typeface="Arimo" panose="020B0604020202020204" charset="0"/>
                <a:sym typeface="Roboto Condensed"/>
              </a:rPr>
              <a:t>I</a:t>
            </a:r>
            <a:r>
              <a:rPr lang="es-AR" sz="4000" b="0" kern="0" dirty="0">
                <a:solidFill>
                  <a:schemeClr val="tx2"/>
                </a:solidFill>
                <a:latin typeface="Bahnschrift Light SemiCondensed" panose="020B0502040204020203" pitchFamily="34" charset="0"/>
                <a:ea typeface="Arimo" panose="020B0604020202020204" charset="0"/>
                <a:cs typeface="Arimo" panose="020B0604020202020204" charset="0"/>
                <a:sym typeface="Roboto Condensed"/>
              </a:rPr>
              <a:t>xtoc I</a:t>
            </a:r>
            <a:br>
              <a:rPr lang="es-AR" sz="3600" b="1" kern="0" dirty="0">
                <a:solidFill>
                  <a:srgbClr val="FFFFFF"/>
                </a:solidFill>
                <a:latin typeface="Arimo" panose="020B0604020202020204" charset="0"/>
                <a:ea typeface="Arimo" panose="020B0604020202020204" charset="0"/>
                <a:cs typeface="Arimo" panose="020B0604020202020204" charset="0"/>
                <a:sym typeface="Roboto Condensed"/>
              </a:rPr>
            </a:br>
            <a:endParaRPr dirty="0"/>
          </a:p>
        </p:txBody>
      </p:sp>
      <p:sp>
        <p:nvSpPr>
          <p:cNvPr id="1037" name="Google Shape;1037;p55"/>
          <p:cNvSpPr/>
          <p:nvPr/>
        </p:nvSpPr>
        <p:spPr>
          <a:xfrm>
            <a:off x="1061600" y="1383000"/>
            <a:ext cx="789200" cy="728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9" name="Picture Placeholder 8">
            <a:extLst>
              <a:ext uri="{FF2B5EF4-FFF2-40B4-BE49-F238E27FC236}">
                <a16:creationId xmlns:a16="http://schemas.microsoft.com/office/drawing/2014/main" id="{26B2A685-4937-66D0-DAEA-8B3EFF222710}"/>
              </a:ext>
            </a:extLst>
          </p:cNvPr>
          <p:cNvPicPr>
            <a:picLocks noGrp="1" noChangeAspect="1"/>
          </p:cNvPicPr>
          <p:nvPr>
            <p:ph type="pic" idx="2"/>
          </p:nvPr>
        </p:nvPicPr>
        <p:blipFill>
          <a:blip r:embed="rId3">
            <a:extLst>
              <a:ext uri="{28A0092B-C50C-407E-A947-70E740481C1C}">
                <a14:useLocalDpi xmlns:a14="http://schemas.microsoft.com/office/drawing/2010/main" val="0"/>
              </a:ext>
            </a:extLst>
          </a:blip>
          <a:srcRect l="10844" r="10844"/>
          <a:stretch>
            <a:fillRect/>
          </a:stretch>
        </p:blipFill>
        <p:spPr>
          <a:xfrm>
            <a:off x="278296" y="1701913"/>
            <a:ext cx="5856904" cy="5235600"/>
          </a:xfrm>
        </p:spPr>
      </p:pic>
    </p:spTree>
    <p:extLst>
      <p:ext uri="{BB962C8B-B14F-4D97-AF65-F5344CB8AC3E}">
        <p14:creationId xmlns:p14="http://schemas.microsoft.com/office/powerpoint/2010/main" val="17609506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ppt_x"/>
                                          </p:val>
                                        </p:tav>
                                        <p:tav tm="100000">
                                          <p:val>
                                            <p:strVal val="#ppt_x"/>
                                          </p:val>
                                        </p:tav>
                                      </p:tavLst>
                                    </p:anim>
                                    <p:anim calcmode="lin" valueType="num">
                                      <p:cBhvr additive="base">
                                        <p:cTn id="8" dur="7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33"/>
                                        </p:tgtEl>
                                        <p:attrNameLst>
                                          <p:attrName>style.visibility</p:attrName>
                                        </p:attrNameLst>
                                      </p:cBhvr>
                                      <p:to>
                                        <p:strVal val="visible"/>
                                      </p:to>
                                    </p:set>
                                    <p:anim calcmode="lin" valueType="num">
                                      <p:cBhvr additive="base">
                                        <p:cTn id="11" dur="750" fill="hold"/>
                                        <p:tgtEl>
                                          <p:spTgt spid="1033"/>
                                        </p:tgtEl>
                                        <p:attrNameLst>
                                          <p:attrName>ppt_x</p:attrName>
                                        </p:attrNameLst>
                                      </p:cBhvr>
                                      <p:tavLst>
                                        <p:tav tm="0">
                                          <p:val>
                                            <p:strVal val="1+#ppt_w/2"/>
                                          </p:val>
                                        </p:tav>
                                        <p:tav tm="100000">
                                          <p:val>
                                            <p:strVal val="#ppt_x"/>
                                          </p:val>
                                        </p:tav>
                                      </p:tavLst>
                                    </p:anim>
                                    <p:anim calcmode="lin" valueType="num">
                                      <p:cBhvr additive="base">
                                        <p:cTn id="12" dur="750" fill="hold"/>
                                        <p:tgtEl>
                                          <p:spTgt spid="103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34">
                                            <p:txEl>
                                              <p:pRg st="0" end="0"/>
                                            </p:txEl>
                                          </p:spTgt>
                                        </p:tgtEl>
                                        <p:attrNameLst>
                                          <p:attrName>style.visibility</p:attrName>
                                        </p:attrNameLst>
                                      </p:cBhvr>
                                      <p:to>
                                        <p:strVal val="visible"/>
                                      </p:to>
                                    </p:set>
                                    <p:anim calcmode="lin" valueType="num">
                                      <p:cBhvr additive="base">
                                        <p:cTn id="15" dur="750" fill="hold"/>
                                        <p:tgtEl>
                                          <p:spTgt spid="1034">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1034">
                                            <p:txEl>
                                              <p:pRg st="0" end="0"/>
                                            </p:txEl>
                                          </p:spTgt>
                                        </p:tgtEl>
                                        <p:attrNameLst>
                                          <p:attrName>ppt_y</p:attrName>
                                        </p:attrNameLst>
                                      </p:cBhvr>
                                      <p:tavLst>
                                        <p:tav tm="0">
                                          <p:val>
                                            <p:strVal val="#ppt_y"/>
                                          </p:val>
                                        </p:tav>
                                        <p:tav tm="100000">
                                          <p:val>
                                            <p:strVal val="#ppt_y"/>
                                          </p:val>
                                        </p:tav>
                                      </p:tavLst>
                                    </p:anim>
                                  </p:childTnLst>
                                </p:cTn>
                              </p:par>
                              <p:par>
                                <p:cTn id="17" presetID="42" presetClass="path" presetSubtype="0" accel="50000" decel="50000" fill="hold" grpId="0" nodeType="withEffect">
                                  <p:stCondLst>
                                    <p:cond delay="0"/>
                                  </p:stCondLst>
                                  <p:childTnLst>
                                    <p:animMotion origin="layout" path="M -4.16667E-7 7.40741E-7 L 0.05169 0.00093 " pathEditMode="relative" rAng="0" ptsTypes="AA">
                                      <p:cBhvr>
                                        <p:cTn id="18" dur="1300" fill="hold"/>
                                        <p:tgtEl>
                                          <p:spTgt spid="1035"/>
                                        </p:tgtEl>
                                        <p:attrNameLst>
                                          <p:attrName>ppt_x</p:attrName>
                                          <p:attrName>ppt_y</p:attrName>
                                        </p:attrNameLst>
                                      </p:cBhvr>
                                      <p:rCtr x="2578"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1034" grpId="0" build="p"/>
      <p:bldP spid="10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p:nvPr/>
        </p:nvSpPr>
        <p:spPr>
          <a:xfrm>
            <a:off x="573741" y="1789622"/>
            <a:ext cx="4272518" cy="4494638"/>
          </a:xfrm>
          <a:prstGeom prst="round2DiagRect">
            <a:avLst>
              <a:gd name="adj1" fmla="val 16667"/>
              <a:gd name="adj2" fmla="val 0"/>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2" name="Google Shape;212;p34"/>
          <p:cNvSpPr txBox="1">
            <a:spLocks noGrp="1"/>
          </p:cNvSpPr>
          <p:nvPr>
            <p:ph type="body" idx="1"/>
          </p:nvPr>
        </p:nvSpPr>
        <p:spPr>
          <a:xfrm>
            <a:off x="915600" y="2448341"/>
            <a:ext cx="3588800" cy="3177200"/>
          </a:xfrm>
          <a:prstGeom prst="rect">
            <a:avLst/>
          </a:prstGeom>
        </p:spPr>
        <p:txBody>
          <a:bodyPr spcFirstLastPara="1" wrap="square" lIns="121900" tIns="121900" rIns="121900" bIns="121900" anchor="t" anchorCtr="0">
            <a:noAutofit/>
          </a:bodyPr>
          <a:lstStyle/>
          <a:p>
            <a:pPr marL="0" indent="0">
              <a:buNone/>
            </a:pPr>
            <a:r>
              <a:rPr lang="es-ES" sz="2000" dirty="0">
                <a:solidFill>
                  <a:schemeClr val="tx1"/>
                </a:solidFill>
                <a:effectLst/>
                <a:latin typeface="Roboto Condensed" panose="02000000000000000000" pitchFamily="2" charset="0"/>
                <a:ea typeface="Roboto Condensed" panose="02000000000000000000" pitchFamily="2" charset="0"/>
              </a:rPr>
              <a:t>Atlantic Empress</a:t>
            </a:r>
            <a:r>
              <a:rPr lang="es-ES" sz="2000" dirty="0">
                <a:solidFill>
                  <a:schemeClr val="tx1"/>
                </a:solidFill>
                <a:latin typeface="Roboto Condensed" panose="02000000000000000000" pitchFamily="2" charset="0"/>
                <a:ea typeface="Roboto Condensed" panose="02000000000000000000" pitchFamily="2" charset="0"/>
              </a:rPr>
              <a:t> fue un petrolero </a:t>
            </a:r>
            <a:r>
              <a:rPr lang="es-ES" sz="2000" dirty="0">
                <a:solidFill>
                  <a:schemeClr val="tx1"/>
                </a:solidFill>
                <a:effectLst/>
                <a:latin typeface="Roboto Condensed" panose="02000000000000000000" pitchFamily="2" charset="0"/>
                <a:ea typeface="Roboto Condensed" panose="02000000000000000000" pitchFamily="2" charset="0"/>
              </a:rPr>
              <a:t>griego que en 1979 chocó con el petrolero </a:t>
            </a:r>
            <a:r>
              <a:rPr lang="es-ES" sz="2000" dirty="0">
                <a:solidFill>
                  <a:srgbClr val="FFFFFF"/>
                </a:solidFill>
                <a:latin typeface="Roboto Condensed" panose="02000000000000000000" pitchFamily="2" charset="0"/>
                <a:ea typeface="Roboto Condensed" panose="02000000000000000000" pitchFamily="2" charset="0"/>
              </a:rPr>
              <a:t>Aegean</a:t>
            </a:r>
            <a:r>
              <a:rPr lang="es-ES" sz="2000" dirty="0">
                <a:solidFill>
                  <a:schemeClr val="tx1"/>
                </a:solidFill>
                <a:latin typeface="Roboto Condensed" panose="02000000000000000000" pitchFamily="2" charset="0"/>
                <a:ea typeface="Roboto Condensed" panose="02000000000000000000" pitchFamily="2" charset="0"/>
              </a:rPr>
              <a:t> Captain </a:t>
            </a:r>
            <a:r>
              <a:rPr lang="es-ES" sz="2000" dirty="0">
                <a:solidFill>
                  <a:schemeClr val="tx1"/>
                </a:solidFill>
                <a:effectLst/>
                <a:latin typeface="Roboto Condensed" panose="02000000000000000000" pitchFamily="2" charset="0"/>
                <a:ea typeface="Roboto Condensed" panose="02000000000000000000" pitchFamily="2" charset="0"/>
              </a:rPr>
              <a:t>en el </a:t>
            </a:r>
            <a:r>
              <a:rPr lang="es-ES" sz="2000" dirty="0">
                <a:solidFill>
                  <a:schemeClr val="tx1"/>
                </a:solidFill>
                <a:latin typeface="Roboto Condensed" panose="02000000000000000000" pitchFamily="2" charset="0"/>
                <a:ea typeface="Roboto Condensed" panose="02000000000000000000" pitchFamily="2" charset="0"/>
              </a:rPr>
              <a:t>Caribe</a:t>
            </a:r>
            <a:r>
              <a:rPr lang="es-ES" sz="2000" dirty="0">
                <a:solidFill>
                  <a:schemeClr val="tx1"/>
                </a:solidFill>
                <a:effectLst/>
                <a:latin typeface="Roboto Condensed" panose="02000000000000000000" pitchFamily="2" charset="0"/>
                <a:ea typeface="Roboto Condensed" panose="02000000000000000000" pitchFamily="2" charset="0"/>
              </a:rPr>
              <a:t> y finalmente se hundió, creando el derrame más grande desde un barco con </a:t>
            </a:r>
            <a:r>
              <a:rPr lang="es-ES" sz="2000" dirty="0">
                <a:solidFill>
                  <a:srgbClr val="FF0000"/>
                </a:solidFill>
                <a:effectLst/>
                <a:latin typeface="Roboto Condensed" panose="02000000000000000000" pitchFamily="2" charset="0"/>
                <a:ea typeface="Roboto Condensed" panose="02000000000000000000" pitchFamily="2" charset="0"/>
              </a:rPr>
              <a:t>287,000 toneladas </a:t>
            </a:r>
            <a:r>
              <a:rPr lang="es-ES" sz="2000" dirty="0">
                <a:solidFill>
                  <a:schemeClr val="tx1"/>
                </a:solidFill>
                <a:effectLst/>
                <a:latin typeface="Roboto Condensed" panose="02000000000000000000" pitchFamily="2" charset="0"/>
                <a:ea typeface="Roboto Condensed" panose="02000000000000000000" pitchFamily="2" charset="0"/>
              </a:rPr>
              <a:t>métricas de </a:t>
            </a:r>
            <a:r>
              <a:rPr lang="es-ES" sz="2000" dirty="0">
                <a:solidFill>
                  <a:schemeClr val="tx1"/>
                </a:solidFill>
                <a:latin typeface="Roboto Condensed" panose="02000000000000000000" pitchFamily="2" charset="0"/>
                <a:ea typeface="Roboto Condensed" panose="02000000000000000000" pitchFamily="2" charset="0"/>
              </a:rPr>
              <a:t>petróleo crudo</a:t>
            </a:r>
            <a:r>
              <a:rPr lang="es-ES" sz="2000" dirty="0">
                <a:solidFill>
                  <a:schemeClr val="tx1"/>
                </a:solidFill>
                <a:effectLst/>
                <a:latin typeface="Roboto Condensed" panose="02000000000000000000" pitchFamily="2" charset="0"/>
                <a:ea typeface="Roboto Condensed" panose="02000000000000000000" pitchFamily="2" charset="0"/>
              </a:rPr>
              <a:t>.</a:t>
            </a:r>
            <a:endParaRPr sz="2000" dirty="0">
              <a:solidFill>
                <a:schemeClr val="tx1"/>
              </a:solidFill>
              <a:latin typeface="Roboto Condensed" panose="02000000000000000000" pitchFamily="2" charset="0"/>
              <a:ea typeface="Roboto Condensed" panose="02000000000000000000" pitchFamily="2" charset="0"/>
            </a:endParaRPr>
          </a:p>
        </p:txBody>
      </p:sp>
      <p:sp>
        <p:nvSpPr>
          <p:cNvPr id="213" name="Google Shape;213;p34"/>
          <p:cNvSpPr/>
          <p:nvPr/>
        </p:nvSpPr>
        <p:spPr>
          <a:xfrm>
            <a:off x="1061600" y="1383000"/>
            <a:ext cx="789200" cy="728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 name="Google Shape;752;p48">
            <a:extLst>
              <a:ext uri="{FF2B5EF4-FFF2-40B4-BE49-F238E27FC236}">
                <a16:creationId xmlns:a16="http://schemas.microsoft.com/office/drawing/2014/main" id="{7FC7AF2E-4540-2107-FFFE-2F225ABF349A}"/>
              </a:ext>
            </a:extLst>
          </p:cNvPr>
          <p:cNvSpPr txBox="1">
            <a:spLocks/>
          </p:cNvSpPr>
          <p:nvPr/>
        </p:nvSpPr>
        <p:spPr>
          <a:xfrm>
            <a:off x="348743" y="509081"/>
            <a:ext cx="10272000" cy="7636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4000" dirty="0">
                <a:solidFill>
                  <a:schemeClr val="tx2"/>
                </a:solidFill>
                <a:effectLst/>
                <a:latin typeface="Bahnschrift Light SemiCondensed" panose="020B0502040204020203" pitchFamily="34" charset="0"/>
                <a:ea typeface="Roboto Condensed" panose="02000000000000000000" pitchFamily="2" charset="0"/>
              </a:rPr>
              <a:t>Atlantic Empress</a:t>
            </a:r>
            <a:r>
              <a:rPr lang="es-ES" sz="4000" dirty="0">
                <a:solidFill>
                  <a:schemeClr val="tx2"/>
                </a:solidFill>
                <a:latin typeface="Bahnschrift Light SemiCondensed" panose="020B0502040204020203" pitchFamily="34" charset="0"/>
                <a:ea typeface="Roboto Condensed" panose="02000000000000000000" pitchFamily="2" charset="0"/>
              </a:rPr>
              <a:t> </a:t>
            </a:r>
            <a:endParaRPr kumimoji="0" lang="en-US" sz="4000" b="0" i="0" u="none" strike="noStrike" kern="0" cap="none" spc="0" normalizeH="0" baseline="0" noProof="0" dirty="0">
              <a:ln>
                <a:noFill/>
              </a:ln>
              <a:solidFill>
                <a:schemeClr val="tx2"/>
              </a:solidFill>
              <a:effectLst/>
              <a:uLnTx/>
              <a:uFillTx/>
              <a:latin typeface="Bahnschrift Light SemiCondensed" panose="020B0502040204020203" pitchFamily="34" charset="0"/>
              <a:sym typeface="Arial"/>
            </a:endParaRPr>
          </a:p>
        </p:txBody>
      </p:sp>
      <p:pic>
        <p:nvPicPr>
          <p:cNvPr id="7" name="Picture Placeholder 6">
            <a:extLst>
              <a:ext uri="{FF2B5EF4-FFF2-40B4-BE49-F238E27FC236}">
                <a16:creationId xmlns:a16="http://schemas.microsoft.com/office/drawing/2014/main" id="{F3F84881-E36B-0C78-5FA6-993686928A22}"/>
              </a:ext>
            </a:extLst>
          </p:cNvPr>
          <p:cNvPicPr>
            <a:picLocks noGrp="1" noChangeAspect="1"/>
          </p:cNvPicPr>
          <p:nvPr>
            <p:ph type="pic" idx="2"/>
          </p:nvPr>
        </p:nvPicPr>
        <p:blipFill>
          <a:blip r:embed="rId3">
            <a:extLst>
              <a:ext uri="{28A0092B-C50C-407E-A947-70E740481C1C}">
                <a14:useLocalDpi xmlns:a14="http://schemas.microsoft.com/office/drawing/2010/main" val="0"/>
              </a:ext>
            </a:extLst>
          </a:blip>
          <a:srcRect l="11625" r="11625"/>
          <a:stretch>
            <a:fillRect/>
          </a:stretch>
        </p:blipFill>
        <p:spPr>
          <a:xfrm>
            <a:off x="5306400" y="1579417"/>
            <a:ext cx="5925600" cy="5308400"/>
          </a:xfrm>
        </p:spPr>
      </p:pic>
    </p:spTree>
    <p:extLst>
      <p:ext uri="{BB962C8B-B14F-4D97-AF65-F5344CB8AC3E}">
        <p14:creationId xmlns:p14="http://schemas.microsoft.com/office/powerpoint/2010/main" val="219696148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0"/>
                                        </p:tgtEl>
                                        <p:attrNameLst>
                                          <p:attrName>style.visibility</p:attrName>
                                        </p:attrNameLst>
                                      </p:cBhvr>
                                      <p:to>
                                        <p:strVal val="visible"/>
                                      </p:to>
                                    </p:set>
                                    <p:anim calcmode="lin" valueType="num">
                                      <p:cBhvr additive="base">
                                        <p:cTn id="7" dur="750" fill="hold"/>
                                        <p:tgtEl>
                                          <p:spTgt spid="210"/>
                                        </p:tgtEl>
                                        <p:attrNameLst>
                                          <p:attrName>ppt_x</p:attrName>
                                        </p:attrNameLst>
                                      </p:cBhvr>
                                      <p:tavLst>
                                        <p:tav tm="0">
                                          <p:val>
                                            <p:strVal val="0-#ppt_w/2"/>
                                          </p:val>
                                        </p:tav>
                                        <p:tav tm="100000">
                                          <p:val>
                                            <p:strVal val="#ppt_x"/>
                                          </p:val>
                                        </p:tav>
                                      </p:tavLst>
                                    </p:anim>
                                    <p:anim calcmode="lin" valueType="num">
                                      <p:cBhvr additive="base">
                                        <p:cTn id="8" dur="750" fill="hold"/>
                                        <p:tgtEl>
                                          <p:spTgt spid="2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2">
                                            <p:txEl>
                                              <p:pRg st="0" end="0"/>
                                            </p:txEl>
                                          </p:spTgt>
                                        </p:tgtEl>
                                        <p:attrNameLst>
                                          <p:attrName>style.visibility</p:attrName>
                                        </p:attrNameLst>
                                      </p:cBhvr>
                                      <p:to>
                                        <p:strVal val="visible"/>
                                      </p:to>
                                    </p:set>
                                    <p:anim calcmode="lin" valueType="num">
                                      <p:cBhvr additive="base">
                                        <p:cTn id="11" dur="750" fill="hold"/>
                                        <p:tgtEl>
                                          <p:spTgt spid="212">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212">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par>
                                <p:cTn id="17" presetID="42" presetClass="path" presetSubtype="0" accel="50000" decel="50000" fill="hold" grpId="0" nodeType="withEffect">
                                  <p:stCondLst>
                                    <p:cond delay="0"/>
                                  </p:stCondLst>
                                  <p:childTnLst>
                                    <p:animMotion origin="layout" path="M 2.08333E-7 -1.11111E-6 L 0.05013 0.00046 " pathEditMode="relative" rAng="0" ptsTypes="AA">
                                      <p:cBhvr>
                                        <p:cTn id="18" dur="1400" fill="hold"/>
                                        <p:tgtEl>
                                          <p:spTgt spid="2"/>
                                        </p:tgtEl>
                                        <p:attrNameLst>
                                          <p:attrName>ppt_x</p:attrName>
                                          <p:attrName>ppt_y</p:attrName>
                                        </p:attrNameLst>
                                      </p:cBhvr>
                                      <p:rCtr x="2500"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animBg="1"/>
      <p:bldP spid="212" grpId="0" build="p"/>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55"/>
          <p:cNvSpPr/>
          <p:nvPr/>
        </p:nvSpPr>
        <p:spPr>
          <a:xfrm flipH="1">
            <a:off x="6471733" y="1622267"/>
            <a:ext cx="4766800" cy="4522400"/>
          </a:xfrm>
          <a:prstGeom prst="round2DiagRect">
            <a:avLst>
              <a:gd name="adj1" fmla="val 16667"/>
              <a:gd name="adj2" fmla="val 0"/>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34" name="Google Shape;1034;p55"/>
          <p:cNvSpPr txBox="1">
            <a:spLocks noGrp="1"/>
          </p:cNvSpPr>
          <p:nvPr>
            <p:ph type="body" idx="1"/>
          </p:nvPr>
        </p:nvSpPr>
        <p:spPr>
          <a:xfrm>
            <a:off x="6884092" y="2247827"/>
            <a:ext cx="3942081" cy="1992240"/>
          </a:xfrm>
          <a:prstGeom prst="rect">
            <a:avLst/>
          </a:prstGeom>
        </p:spPr>
        <p:txBody>
          <a:bodyPr spcFirstLastPara="1" wrap="square" lIns="121900" tIns="121900" rIns="121900" bIns="121900" anchor="t" anchorCtr="0">
            <a:noAutofit/>
          </a:bodyPr>
          <a:lstStyle/>
          <a:p>
            <a:pPr marL="0" indent="0">
              <a:buNone/>
            </a:pPr>
            <a:r>
              <a:rPr lang="es-ES" sz="2000" b="0" i="0" dirty="0">
                <a:solidFill>
                  <a:schemeClr val="tx1"/>
                </a:solidFill>
                <a:effectLst/>
                <a:latin typeface="Roboto Condensed" panose="02000000000000000000" pitchFamily="2" charset="0"/>
                <a:ea typeface="Roboto Condensed" panose="02000000000000000000" pitchFamily="2" charset="0"/>
              </a:rPr>
              <a:t>Una explosión inexplicable en el </a:t>
            </a:r>
            <a:r>
              <a:rPr lang="en-US" sz="2000" dirty="0">
                <a:solidFill>
                  <a:schemeClr val="tx1"/>
                </a:solidFill>
                <a:effectLst/>
                <a:latin typeface="Roboto Condensed" panose="02000000000000000000" pitchFamily="2" charset="0"/>
                <a:ea typeface="Roboto Condensed" panose="02000000000000000000" pitchFamily="2" charset="0"/>
              </a:rPr>
              <a:t>ABT Summer </a:t>
            </a:r>
            <a:r>
              <a:rPr lang="es-ES" sz="2000" b="0" i="0" dirty="0">
                <a:solidFill>
                  <a:schemeClr val="tx1"/>
                </a:solidFill>
                <a:effectLst/>
                <a:latin typeface="Roboto Condensed" panose="02000000000000000000" pitchFamily="2" charset="0"/>
                <a:ea typeface="Roboto Condensed" panose="02000000000000000000" pitchFamily="2" charset="0"/>
              </a:rPr>
              <a:t>ocurrió el 28 de mayo de 1991 y el barco y su carga comenzaron a arde El cargamento de petróleo de </a:t>
            </a:r>
            <a:r>
              <a:rPr lang="es-ES" sz="2000" b="0" i="0" dirty="0">
                <a:solidFill>
                  <a:srgbClr val="FF0000"/>
                </a:solidFill>
                <a:effectLst/>
                <a:latin typeface="Roboto Condensed" panose="02000000000000000000" pitchFamily="2" charset="0"/>
                <a:ea typeface="Roboto Condensed" panose="02000000000000000000" pitchFamily="2" charset="0"/>
              </a:rPr>
              <a:t>260.000 toneladas </a:t>
            </a:r>
            <a:r>
              <a:rPr lang="es-ES" sz="2000" b="0" i="0" dirty="0">
                <a:solidFill>
                  <a:schemeClr val="tx1"/>
                </a:solidFill>
                <a:effectLst/>
                <a:latin typeface="Roboto Condensed" panose="02000000000000000000" pitchFamily="2" charset="0"/>
                <a:ea typeface="Roboto Condensed" panose="02000000000000000000" pitchFamily="2" charset="0"/>
              </a:rPr>
              <a:t>del barco se perdió, dejando una mancha visible en la superficie del océano de aproximadamente ochenta millas cuadradas.</a:t>
            </a:r>
            <a:endParaRPr sz="2000" dirty="0">
              <a:solidFill>
                <a:schemeClr val="tx1"/>
              </a:solidFill>
              <a:latin typeface="Roboto Condensed" panose="02000000000000000000" pitchFamily="2" charset="0"/>
              <a:ea typeface="Roboto Condensed" panose="02000000000000000000" pitchFamily="2" charset="0"/>
            </a:endParaRPr>
          </a:p>
        </p:txBody>
      </p:sp>
      <p:sp>
        <p:nvSpPr>
          <p:cNvPr id="1035" name="Google Shape;1035;p55"/>
          <p:cNvSpPr txBox="1">
            <a:spLocks noGrp="1"/>
          </p:cNvSpPr>
          <p:nvPr>
            <p:ph type="title"/>
          </p:nvPr>
        </p:nvSpPr>
        <p:spPr>
          <a:xfrm>
            <a:off x="233569" y="545887"/>
            <a:ext cx="10272000" cy="763600"/>
          </a:xfrm>
          <a:prstGeom prst="rect">
            <a:avLst/>
          </a:prstGeom>
        </p:spPr>
        <p:txBody>
          <a:bodyPr spcFirstLastPara="1" wrap="square" lIns="121900" tIns="121900" rIns="121900" bIns="121900" anchor="t" anchorCtr="0">
            <a:noAutofit/>
          </a:bodyPr>
          <a:lstStyle/>
          <a:p>
            <a:r>
              <a:rPr lang="en-US" sz="3600" b="0" dirty="0">
                <a:solidFill>
                  <a:schemeClr val="tx2"/>
                </a:solidFill>
                <a:effectLst/>
                <a:latin typeface="Bahnschrift Light SemiCondensed" panose="020B0502040204020203" pitchFamily="34" charset="0"/>
                <a:ea typeface="Roboto Condensed" panose="02000000000000000000" pitchFamily="2" charset="0"/>
              </a:rPr>
              <a:t>ABT Summer</a:t>
            </a:r>
            <a:br>
              <a:rPr lang="es-AR" sz="3600" b="1" kern="0" dirty="0">
                <a:solidFill>
                  <a:srgbClr val="FFFFFF"/>
                </a:solidFill>
                <a:latin typeface="Arimo" panose="020B0604020202020204" charset="0"/>
                <a:ea typeface="Arimo" panose="020B0604020202020204" charset="0"/>
                <a:cs typeface="Arimo" panose="020B0604020202020204" charset="0"/>
                <a:sym typeface="Roboto Condensed"/>
              </a:rPr>
            </a:br>
            <a:endParaRPr dirty="0"/>
          </a:p>
        </p:txBody>
      </p:sp>
      <p:sp>
        <p:nvSpPr>
          <p:cNvPr id="1037" name="Google Shape;1037;p55"/>
          <p:cNvSpPr/>
          <p:nvPr/>
        </p:nvSpPr>
        <p:spPr>
          <a:xfrm>
            <a:off x="1061600" y="1383000"/>
            <a:ext cx="789200" cy="728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4" name="Picture Placeholder 3">
            <a:extLst>
              <a:ext uri="{FF2B5EF4-FFF2-40B4-BE49-F238E27FC236}">
                <a16:creationId xmlns:a16="http://schemas.microsoft.com/office/drawing/2014/main" id="{1CA04801-616B-EF5C-6455-387530929CF8}"/>
              </a:ext>
            </a:extLst>
          </p:cNvPr>
          <p:cNvPicPr>
            <a:picLocks noGrp="1" noChangeAspect="1"/>
          </p:cNvPicPr>
          <p:nvPr>
            <p:ph type="pic" idx="2"/>
          </p:nvPr>
        </p:nvPicPr>
        <p:blipFill>
          <a:blip r:embed="rId3">
            <a:extLst>
              <a:ext uri="{28A0092B-C50C-407E-A947-70E740481C1C}">
                <a14:useLocalDpi xmlns:a14="http://schemas.microsoft.com/office/drawing/2010/main" val="0"/>
              </a:ext>
            </a:extLst>
          </a:blip>
          <a:srcRect l="20130" r="20130"/>
          <a:stretch>
            <a:fillRect/>
          </a:stretch>
        </p:blipFill>
        <p:spPr>
          <a:xfrm>
            <a:off x="367748" y="1652217"/>
            <a:ext cx="5767452" cy="5235600"/>
          </a:xfrm>
        </p:spPr>
      </p:pic>
    </p:spTree>
    <p:extLst>
      <p:ext uri="{BB962C8B-B14F-4D97-AF65-F5344CB8AC3E}">
        <p14:creationId xmlns:p14="http://schemas.microsoft.com/office/powerpoint/2010/main" val="24634006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33"/>
                                        </p:tgtEl>
                                        <p:attrNameLst>
                                          <p:attrName>style.visibility</p:attrName>
                                        </p:attrNameLst>
                                      </p:cBhvr>
                                      <p:to>
                                        <p:strVal val="visible"/>
                                      </p:to>
                                    </p:set>
                                    <p:anim calcmode="lin" valueType="num">
                                      <p:cBhvr additive="base">
                                        <p:cTn id="11" dur="750" fill="hold"/>
                                        <p:tgtEl>
                                          <p:spTgt spid="1033"/>
                                        </p:tgtEl>
                                        <p:attrNameLst>
                                          <p:attrName>ppt_x</p:attrName>
                                        </p:attrNameLst>
                                      </p:cBhvr>
                                      <p:tavLst>
                                        <p:tav tm="0">
                                          <p:val>
                                            <p:strVal val="1+#ppt_w/2"/>
                                          </p:val>
                                        </p:tav>
                                        <p:tav tm="100000">
                                          <p:val>
                                            <p:strVal val="#ppt_x"/>
                                          </p:val>
                                        </p:tav>
                                      </p:tavLst>
                                    </p:anim>
                                    <p:anim calcmode="lin" valueType="num">
                                      <p:cBhvr additive="base">
                                        <p:cTn id="12" dur="750" fill="hold"/>
                                        <p:tgtEl>
                                          <p:spTgt spid="103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34">
                                            <p:txEl>
                                              <p:pRg st="0" end="0"/>
                                            </p:txEl>
                                          </p:spTgt>
                                        </p:tgtEl>
                                        <p:attrNameLst>
                                          <p:attrName>style.visibility</p:attrName>
                                        </p:attrNameLst>
                                      </p:cBhvr>
                                      <p:to>
                                        <p:strVal val="visible"/>
                                      </p:to>
                                    </p:set>
                                    <p:anim calcmode="lin" valueType="num">
                                      <p:cBhvr additive="base">
                                        <p:cTn id="15" dur="750" fill="hold"/>
                                        <p:tgtEl>
                                          <p:spTgt spid="1034">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1034">
                                            <p:txEl>
                                              <p:pRg st="0" end="0"/>
                                            </p:txEl>
                                          </p:spTgt>
                                        </p:tgtEl>
                                        <p:attrNameLst>
                                          <p:attrName>ppt_y</p:attrName>
                                        </p:attrNameLst>
                                      </p:cBhvr>
                                      <p:tavLst>
                                        <p:tav tm="0">
                                          <p:val>
                                            <p:strVal val="#ppt_y"/>
                                          </p:val>
                                        </p:tav>
                                        <p:tav tm="100000">
                                          <p:val>
                                            <p:strVal val="#ppt_y"/>
                                          </p:val>
                                        </p:tav>
                                      </p:tavLst>
                                    </p:anim>
                                  </p:childTnLst>
                                </p:cTn>
                              </p:par>
                              <p:par>
                                <p:cTn id="17" presetID="42" presetClass="path" presetSubtype="0" accel="50000" decel="50000" fill="hold" grpId="0" nodeType="withEffect">
                                  <p:stCondLst>
                                    <p:cond delay="0"/>
                                  </p:stCondLst>
                                  <p:childTnLst>
                                    <p:animMotion origin="layout" path="M -4.58333E-6 4.81481E-6 L 0.0629 0.00185 " pathEditMode="relative" rAng="0" ptsTypes="AA">
                                      <p:cBhvr>
                                        <p:cTn id="18" dur="1500" fill="hold"/>
                                        <p:tgtEl>
                                          <p:spTgt spid="1035"/>
                                        </p:tgtEl>
                                        <p:attrNameLst>
                                          <p:attrName>ppt_x</p:attrName>
                                          <p:attrName>ppt_y</p:attrName>
                                        </p:attrNameLst>
                                      </p:cBhvr>
                                      <p:rCtr x="3138"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1034" grpId="0" build="p"/>
      <p:bldP spid="10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p:nvPr/>
        </p:nvSpPr>
        <p:spPr>
          <a:xfrm>
            <a:off x="573741" y="1789622"/>
            <a:ext cx="4272518" cy="4494638"/>
          </a:xfrm>
          <a:prstGeom prst="round2DiagRect">
            <a:avLst>
              <a:gd name="adj1" fmla="val 16667"/>
              <a:gd name="adj2" fmla="val 0"/>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212" name="Google Shape;212;p34"/>
          <p:cNvSpPr txBox="1">
            <a:spLocks noGrp="1"/>
          </p:cNvSpPr>
          <p:nvPr>
            <p:ph type="body" idx="1"/>
          </p:nvPr>
        </p:nvSpPr>
        <p:spPr>
          <a:xfrm>
            <a:off x="960000" y="2398746"/>
            <a:ext cx="3588800" cy="2256521"/>
          </a:xfrm>
          <a:prstGeom prst="rect">
            <a:avLst/>
          </a:prstGeom>
        </p:spPr>
        <p:txBody>
          <a:bodyPr spcFirstLastPara="1" wrap="square" lIns="121900" tIns="121900" rIns="121900" bIns="121900" anchor="t" anchorCtr="0">
            <a:noAutofit/>
          </a:bodyPr>
          <a:lstStyle/>
          <a:p>
            <a:pPr marL="0" indent="0">
              <a:buNone/>
            </a:pPr>
            <a:r>
              <a:rPr lang="es-ES" sz="2000" dirty="0">
                <a:solidFill>
                  <a:schemeClr val="tx1"/>
                </a:solidFill>
                <a:effectLst/>
                <a:latin typeface="Roboto Condensed" panose="02000000000000000000" pitchFamily="2" charset="0"/>
                <a:ea typeface="Roboto Condensed" panose="02000000000000000000" pitchFamily="2" charset="0"/>
              </a:rPr>
              <a:t>El Castillo de Bellver fue un </a:t>
            </a:r>
            <a:r>
              <a:rPr lang="es-ES" sz="2000" dirty="0">
                <a:solidFill>
                  <a:schemeClr val="tx1"/>
                </a:solidFill>
                <a:latin typeface="Roboto Condensed" panose="02000000000000000000" pitchFamily="2" charset="0"/>
                <a:ea typeface="Roboto Condensed" panose="02000000000000000000" pitchFamily="2" charset="0"/>
              </a:rPr>
              <a:t>superpetrolero que el</a:t>
            </a:r>
            <a:r>
              <a:rPr lang="es-ES" sz="2000" dirty="0">
                <a:solidFill>
                  <a:schemeClr val="tx1"/>
                </a:solidFill>
                <a:effectLst/>
                <a:latin typeface="Roboto Condensed" panose="02000000000000000000" pitchFamily="2" charset="0"/>
                <a:ea typeface="Roboto Condensed" panose="02000000000000000000" pitchFamily="2" charset="0"/>
              </a:rPr>
              <a:t> </a:t>
            </a:r>
            <a:r>
              <a:rPr lang="es-ES" sz="2000" dirty="0">
                <a:solidFill>
                  <a:schemeClr val="tx1"/>
                </a:solidFill>
                <a:latin typeface="Roboto Condensed" panose="02000000000000000000" pitchFamily="2" charset="0"/>
                <a:ea typeface="Roboto Condensed" panose="02000000000000000000" pitchFamily="2" charset="0"/>
              </a:rPr>
              <a:t>6 de agosto</a:t>
            </a:r>
            <a:r>
              <a:rPr lang="es-ES" sz="2000" dirty="0">
                <a:solidFill>
                  <a:schemeClr val="tx1"/>
                </a:solidFill>
                <a:effectLst/>
                <a:latin typeface="Roboto Condensed" panose="02000000000000000000" pitchFamily="2" charset="0"/>
                <a:ea typeface="Roboto Condensed" panose="02000000000000000000" pitchFamily="2" charset="0"/>
              </a:rPr>
              <a:t> de </a:t>
            </a:r>
            <a:r>
              <a:rPr lang="es-ES" sz="2000" dirty="0">
                <a:solidFill>
                  <a:schemeClr val="tx1"/>
                </a:solidFill>
                <a:latin typeface="Roboto Condensed" panose="02000000000000000000" pitchFamily="2" charset="0"/>
                <a:ea typeface="Roboto Condensed" panose="02000000000000000000" pitchFamily="2" charset="0"/>
              </a:rPr>
              <a:t>1983</a:t>
            </a:r>
            <a:r>
              <a:rPr lang="es-ES" sz="2000" dirty="0">
                <a:solidFill>
                  <a:schemeClr val="tx1"/>
                </a:solidFill>
                <a:effectLst/>
                <a:latin typeface="Roboto Condensed" panose="02000000000000000000" pitchFamily="2" charset="0"/>
                <a:ea typeface="Roboto Condensed" panose="02000000000000000000" pitchFamily="2" charset="0"/>
              </a:rPr>
              <a:t> sufrió un incendio a 70 km de </a:t>
            </a:r>
            <a:r>
              <a:rPr lang="es-ES" sz="2000" dirty="0">
                <a:solidFill>
                  <a:schemeClr val="tx1"/>
                </a:solidFill>
                <a:latin typeface="Roboto Condensed" panose="02000000000000000000" pitchFamily="2" charset="0"/>
                <a:ea typeface="Roboto Condensed" panose="02000000000000000000" pitchFamily="2" charset="0"/>
              </a:rPr>
              <a:t>Ciudad del Cabo</a:t>
            </a:r>
            <a:r>
              <a:rPr lang="es-ES" sz="2000" dirty="0">
                <a:solidFill>
                  <a:schemeClr val="tx1"/>
                </a:solidFill>
                <a:effectLst/>
                <a:latin typeface="Roboto Condensed" panose="02000000000000000000" pitchFamily="2" charset="0"/>
                <a:ea typeface="Roboto Condensed" panose="02000000000000000000" pitchFamily="2" charset="0"/>
              </a:rPr>
              <a:t>, en la Bahía de Saldanha, </a:t>
            </a:r>
            <a:r>
              <a:rPr lang="es-ES" sz="2000" dirty="0">
                <a:solidFill>
                  <a:schemeClr val="tx1"/>
                </a:solidFill>
                <a:latin typeface="Roboto Condensed" panose="02000000000000000000" pitchFamily="2" charset="0"/>
                <a:ea typeface="Roboto Condensed" panose="02000000000000000000" pitchFamily="2" charset="0"/>
              </a:rPr>
              <a:t>Sudáfrica</a:t>
            </a:r>
            <a:r>
              <a:rPr lang="es-ES" sz="2000" dirty="0">
                <a:solidFill>
                  <a:schemeClr val="tx1"/>
                </a:solidFill>
                <a:effectLst/>
                <a:latin typeface="Roboto Condensed" panose="02000000000000000000" pitchFamily="2" charset="0"/>
                <a:ea typeface="Roboto Condensed" panose="02000000000000000000" pitchFamily="2" charset="0"/>
              </a:rPr>
              <a:t>, partiéndose en dos, cuando transportaba </a:t>
            </a:r>
            <a:r>
              <a:rPr lang="es-ES" sz="2000" dirty="0">
                <a:solidFill>
                  <a:srgbClr val="FF0000"/>
                </a:solidFill>
                <a:effectLst/>
                <a:latin typeface="Roboto Condensed" panose="02000000000000000000" pitchFamily="2" charset="0"/>
                <a:ea typeface="Roboto Condensed" panose="02000000000000000000" pitchFamily="2" charset="0"/>
              </a:rPr>
              <a:t>252.000 toneladas </a:t>
            </a:r>
            <a:r>
              <a:rPr lang="es-ES" sz="2000" dirty="0">
                <a:solidFill>
                  <a:schemeClr val="tx1"/>
                </a:solidFill>
                <a:effectLst/>
                <a:latin typeface="Roboto Condensed" panose="02000000000000000000" pitchFamily="2" charset="0"/>
                <a:ea typeface="Roboto Condensed" panose="02000000000000000000" pitchFamily="2" charset="0"/>
              </a:rPr>
              <a:t>de crudo.</a:t>
            </a:r>
            <a:endParaRPr sz="2000" dirty="0">
              <a:solidFill>
                <a:schemeClr val="tx1"/>
              </a:solidFill>
              <a:latin typeface="Roboto Condensed" panose="02000000000000000000" pitchFamily="2" charset="0"/>
              <a:ea typeface="Roboto Condensed" panose="02000000000000000000" pitchFamily="2" charset="0"/>
            </a:endParaRPr>
          </a:p>
        </p:txBody>
      </p:sp>
      <p:sp>
        <p:nvSpPr>
          <p:cNvPr id="213" name="Google Shape;213;p34"/>
          <p:cNvSpPr/>
          <p:nvPr/>
        </p:nvSpPr>
        <p:spPr>
          <a:xfrm>
            <a:off x="1061600" y="1383000"/>
            <a:ext cx="789200" cy="728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 name="Google Shape;752;p48">
            <a:extLst>
              <a:ext uri="{FF2B5EF4-FFF2-40B4-BE49-F238E27FC236}">
                <a16:creationId xmlns:a16="http://schemas.microsoft.com/office/drawing/2014/main" id="{7FC7AF2E-4540-2107-FFFE-2F225ABF349A}"/>
              </a:ext>
            </a:extLst>
          </p:cNvPr>
          <p:cNvSpPr txBox="1">
            <a:spLocks/>
          </p:cNvSpPr>
          <p:nvPr/>
        </p:nvSpPr>
        <p:spPr>
          <a:xfrm>
            <a:off x="231641" y="477311"/>
            <a:ext cx="10272000" cy="7636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defTabSz="1219170">
              <a:buClr>
                <a:srgbClr val="000000"/>
              </a:buClr>
            </a:pPr>
            <a:r>
              <a:rPr lang="es-AR" sz="4000" kern="0" dirty="0">
                <a:solidFill>
                  <a:schemeClr val="tx2"/>
                </a:solidFill>
                <a:latin typeface="Bahnschrift Light SemiCondensed" panose="020B0502040204020203" pitchFamily="34" charset="0"/>
                <a:ea typeface="Arimo" panose="020B0604020202020204" charset="0"/>
                <a:cs typeface="Arimo" panose="020B0604020202020204" charset="0"/>
                <a:sym typeface="Roboto Condensed"/>
              </a:rPr>
              <a:t>Castillo de Bellver</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4000" b="0" i="0" u="none" strike="noStrike" kern="0" cap="none" spc="0" normalizeH="0" baseline="0" noProof="0" dirty="0">
              <a:ln>
                <a:noFill/>
              </a:ln>
              <a:solidFill>
                <a:srgbClr val="000000"/>
              </a:solidFill>
              <a:effectLst/>
              <a:uLnTx/>
              <a:uFillTx/>
              <a:latin typeface="Bahnschrift Light SemiCondensed" panose="020B0502040204020203" pitchFamily="34" charset="0"/>
              <a:cs typeface="Arial"/>
              <a:sym typeface="Arial"/>
            </a:endParaRPr>
          </a:p>
        </p:txBody>
      </p:sp>
      <p:pic>
        <p:nvPicPr>
          <p:cNvPr id="9" name="Picture Placeholder 8">
            <a:extLst>
              <a:ext uri="{FF2B5EF4-FFF2-40B4-BE49-F238E27FC236}">
                <a16:creationId xmlns:a16="http://schemas.microsoft.com/office/drawing/2014/main" id="{6EA2890A-BC82-9A73-25A7-BB930334AE2A}"/>
              </a:ext>
            </a:extLst>
          </p:cNvPr>
          <p:cNvPicPr>
            <a:picLocks noGrp="1" noChangeAspect="1"/>
          </p:cNvPicPr>
          <p:nvPr>
            <p:ph type="pic" idx="2"/>
          </p:nvPr>
        </p:nvPicPr>
        <p:blipFill>
          <a:blip r:embed="rId3">
            <a:extLst>
              <a:ext uri="{28A0092B-C50C-407E-A947-70E740481C1C}">
                <a14:useLocalDpi xmlns:a14="http://schemas.microsoft.com/office/drawing/2010/main" val="0"/>
              </a:ext>
            </a:extLst>
          </a:blip>
          <a:srcRect l="8136" r="8136"/>
          <a:stretch>
            <a:fillRect/>
          </a:stretch>
        </p:blipFill>
        <p:spPr>
          <a:xfrm>
            <a:off x="5367641" y="1579417"/>
            <a:ext cx="5925600" cy="5308400"/>
          </a:xfrm>
        </p:spPr>
      </p:pic>
    </p:spTree>
    <p:extLst>
      <p:ext uri="{BB962C8B-B14F-4D97-AF65-F5344CB8AC3E}">
        <p14:creationId xmlns:p14="http://schemas.microsoft.com/office/powerpoint/2010/main" val="637993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0"/>
                                        </p:tgtEl>
                                        <p:attrNameLst>
                                          <p:attrName>style.visibility</p:attrName>
                                        </p:attrNameLst>
                                      </p:cBhvr>
                                      <p:to>
                                        <p:strVal val="visible"/>
                                      </p:to>
                                    </p:set>
                                    <p:anim calcmode="lin" valueType="num">
                                      <p:cBhvr additive="base">
                                        <p:cTn id="7" dur="750" fill="hold"/>
                                        <p:tgtEl>
                                          <p:spTgt spid="210"/>
                                        </p:tgtEl>
                                        <p:attrNameLst>
                                          <p:attrName>ppt_x</p:attrName>
                                        </p:attrNameLst>
                                      </p:cBhvr>
                                      <p:tavLst>
                                        <p:tav tm="0">
                                          <p:val>
                                            <p:strVal val="0-#ppt_w/2"/>
                                          </p:val>
                                        </p:tav>
                                        <p:tav tm="100000">
                                          <p:val>
                                            <p:strVal val="#ppt_x"/>
                                          </p:val>
                                        </p:tav>
                                      </p:tavLst>
                                    </p:anim>
                                    <p:anim calcmode="lin" valueType="num">
                                      <p:cBhvr additive="base">
                                        <p:cTn id="8" dur="750" fill="hold"/>
                                        <p:tgtEl>
                                          <p:spTgt spid="2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2">
                                            <p:txEl>
                                              <p:pRg st="0" end="0"/>
                                            </p:txEl>
                                          </p:spTgt>
                                        </p:tgtEl>
                                        <p:attrNameLst>
                                          <p:attrName>style.visibility</p:attrName>
                                        </p:attrNameLst>
                                      </p:cBhvr>
                                      <p:to>
                                        <p:strVal val="visible"/>
                                      </p:to>
                                    </p:set>
                                    <p:anim calcmode="lin" valueType="num">
                                      <p:cBhvr additive="base">
                                        <p:cTn id="11" dur="750" fill="hold"/>
                                        <p:tgtEl>
                                          <p:spTgt spid="212">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212">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1+#ppt_h/2"/>
                                          </p:val>
                                        </p:tav>
                                        <p:tav tm="100000">
                                          <p:val>
                                            <p:strVal val="#ppt_y"/>
                                          </p:val>
                                        </p:tav>
                                      </p:tavLst>
                                    </p:anim>
                                  </p:childTnLst>
                                </p:cTn>
                              </p:par>
                              <p:par>
                                <p:cTn id="17" presetID="42" presetClass="path" presetSubtype="0" accel="50000" decel="50000" fill="hold" grpId="0" nodeType="withEffect">
                                  <p:stCondLst>
                                    <p:cond delay="0"/>
                                  </p:stCondLst>
                                  <p:childTnLst>
                                    <p:animMotion origin="layout" path="M -4.375E-6 -1.48148E-6 L 0.06433 0.00023 " pathEditMode="relative" rAng="0" ptsTypes="AA">
                                      <p:cBhvr>
                                        <p:cTn id="18" dur="1400" fill="hold"/>
                                        <p:tgtEl>
                                          <p:spTgt spid="2"/>
                                        </p:tgtEl>
                                        <p:attrNameLst>
                                          <p:attrName>ppt_x</p:attrName>
                                          <p:attrName>ppt_y</p:attrName>
                                        </p:attrNameLst>
                                      </p:cBhvr>
                                      <p:rCtr x="321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animBg="1"/>
      <p:bldP spid="212" grpId="0" build="p"/>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55"/>
          <p:cNvSpPr/>
          <p:nvPr/>
        </p:nvSpPr>
        <p:spPr>
          <a:xfrm flipH="1">
            <a:off x="6465200" y="1622267"/>
            <a:ext cx="4766800" cy="4522400"/>
          </a:xfrm>
          <a:prstGeom prst="round2DiagRect">
            <a:avLst>
              <a:gd name="adj1" fmla="val 16667"/>
              <a:gd name="adj2" fmla="val 0"/>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34" name="Google Shape;1034;p55"/>
          <p:cNvSpPr txBox="1">
            <a:spLocks noGrp="1"/>
          </p:cNvSpPr>
          <p:nvPr>
            <p:ph type="body" idx="1"/>
          </p:nvPr>
        </p:nvSpPr>
        <p:spPr>
          <a:xfrm>
            <a:off x="6814060" y="2095793"/>
            <a:ext cx="4069080" cy="3139940"/>
          </a:xfrm>
          <a:prstGeom prst="rect">
            <a:avLst/>
          </a:prstGeom>
        </p:spPr>
        <p:txBody>
          <a:bodyPr spcFirstLastPara="1" wrap="square" lIns="121900" tIns="121900" rIns="121900" bIns="121900" anchor="t" anchorCtr="0">
            <a:noAutofit/>
          </a:bodyPr>
          <a:lstStyle/>
          <a:p>
            <a:pPr marL="0" indent="0">
              <a:buNone/>
            </a:pPr>
            <a:r>
              <a:rPr lang="es-AR" sz="2000" dirty="0">
                <a:solidFill>
                  <a:schemeClr val="tx1"/>
                </a:solidFill>
                <a:effectLst/>
                <a:latin typeface="Roboto Condensed" panose="02000000000000000000" pitchFamily="2" charset="0"/>
                <a:ea typeface="Roboto Condensed" panose="02000000000000000000" pitchFamily="2" charset="0"/>
                <a:cs typeface="Times New Roman" panose="02020603050405020304" pitchFamily="18" charset="0"/>
              </a:rPr>
              <a:t>El derrame de petróleo más grande de la historia en </a:t>
            </a:r>
            <a:r>
              <a:rPr lang="es-AR" sz="2000" dirty="0">
                <a:solidFill>
                  <a:schemeClr val="tx1"/>
                </a:solidFill>
                <a:latin typeface="Roboto Condensed" panose="02000000000000000000" pitchFamily="2" charset="0"/>
                <a:ea typeface="Roboto Condensed" panose="02000000000000000000" pitchFamily="2" charset="0"/>
                <a:cs typeface="Times New Roman" panose="02020603050405020304" pitchFamily="18" charset="0"/>
              </a:rPr>
              <a:t>agua dulce</a:t>
            </a:r>
            <a:r>
              <a:rPr lang="es-AR" sz="2000" dirty="0">
                <a:solidFill>
                  <a:schemeClr val="tx1"/>
                </a:solidFill>
                <a:effectLst/>
                <a:latin typeface="Roboto Condensed" panose="02000000000000000000" pitchFamily="2" charset="0"/>
                <a:ea typeface="Roboto Condensed" panose="02000000000000000000" pitchFamily="2" charset="0"/>
                <a:cs typeface="Times New Roman" panose="02020603050405020304" pitchFamily="18" charset="0"/>
              </a:rPr>
              <a:t> fue causado por un buque de </a:t>
            </a:r>
            <a:r>
              <a:rPr lang="es-AR" sz="2000" dirty="0">
                <a:solidFill>
                  <a:schemeClr val="tx1"/>
                </a:solidFill>
                <a:latin typeface="Roboto Condensed" panose="02000000000000000000" pitchFamily="2" charset="0"/>
                <a:ea typeface="Roboto Condensed" panose="02000000000000000000" pitchFamily="2" charset="0"/>
                <a:cs typeface="Times New Roman" panose="02020603050405020304" pitchFamily="18" charset="0"/>
              </a:rPr>
              <a:t>Shell</a:t>
            </a:r>
            <a:r>
              <a:rPr lang="es-AR" sz="2000" dirty="0">
                <a:solidFill>
                  <a:schemeClr val="tx1"/>
                </a:solidFill>
                <a:effectLst/>
                <a:latin typeface="Roboto Condensed" panose="02000000000000000000" pitchFamily="2" charset="0"/>
                <a:ea typeface="Roboto Condensed" panose="02000000000000000000" pitchFamily="2" charset="0"/>
                <a:cs typeface="Times New Roman" panose="02020603050405020304" pitchFamily="18" charset="0"/>
              </a:rPr>
              <a:t>, en </a:t>
            </a:r>
            <a:r>
              <a:rPr lang="es-AR" sz="2000" dirty="0">
                <a:solidFill>
                  <a:schemeClr val="tx1"/>
                </a:solidFill>
                <a:latin typeface="Roboto Condensed" panose="02000000000000000000" pitchFamily="2" charset="0"/>
                <a:ea typeface="Roboto Condensed" panose="02000000000000000000" pitchFamily="2" charset="0"/>
                <a:cs typeface="Times New Roman" panose="02020603050405020304" pitchFamily="18" charset="0"/>
              </a:rPr>
              <a:t>Magdalena</a:t>
            </a:r>
            <a:r>
              <a:rPr lang="es-AR" sz="2000" dirty="0">
                <a:solidFill>
                  <a:schemeClr val="tx1"/>
                </a:solidFill>
                <a:effectLst/>
                <a:latin typeface="Roboto Condensed" panose="02000000000000000000" pitchFamily="2" charset="0"/>
                <a:ea typeface="Roboto Condensed" panose="02000000000000000000" pitchFamily="2" charset="0"/>
                <a:cs typeface="Times New Roman" panose="02020603050405020304" pitchFamily="18" charset="0"/>
              </a:rPr>
              <a:t> en la </a:t>
            </a:r>
            <a:r>
              <a:rPr lang="es-AR" sz="2000" dirty="0">
                <a:solidFill>
                  <a:schemeClr val="tx1"/>
                </a:solidFill>
                <a:latin typeface="Roboto Condensed" panose="02000000000000000000" pitchFamily="2" charset="0"/>
                <a:ea typeface="Roboto Condensed" panose="02000000000000000000" pitchFamily="2" charset="0"/>
                <a:cs typeface="Times New Roman" panose="02020603050405020304" pitchFamily="18" charset="0"/>
              </a:rPr>
              <a:t>provincia de Buenos Aires</a:t>
            </a:r>
            <a:r>
              <a:rPr lang="es-AR" sz="2000" dirty="0">
                <a:solidFill>
                  <a:schemeClr val="tx1"/>
                </a:solidFill>
                <a:effectLst/>
                <a:latin typeface="Roboto Condensed" panose="02000000000000000000" pitchFamily="2" charset="0"/>
                <a:ea typeface="Roboto Condensed" panose="02000000000000000000" pitchFamily="2" charset="0"/>
                <a:cs typeface="Times New Roman" panose="02020603050405020304" pitchFamily="18" charset="0"/>
              </a:rPr>
              <a:t>, </a:t>
            </a:r>
            <a:r>
              <a:rPr lang="es-AR" sz="2000" dirty="0">
                <a:solidFill>
                  <a:schemeClr val="tx1"/>
                </a:solidFill>
                <a:latin typeface="Roboto Condensed" panose="02000000000000000000" pitchFamily="2" charset="0"/>
                <a:ea typeface="Roboto Condensed" panose="02000000000000000000" pitchFamily="2" charset="0"/>
                <a:cs typeface="Times New Roman" panose="02020603050405020304" pitchFamily="18" charset="0"/>
              </a:rPr>
              <a:t>Argentina</a:t>
            </a:r>
            <a:r>
              <a:rPr lang="es-AR" sz="2000" dirty="0">
                <a:solidFill>
                  <a:schemeClr val="tx1"/>
                </a:solidFill>
                <a:effectLst/>
                <a:latin typeface="Roboto Condensed" panose="02000000000000000000" pitchFamily="2" charset="0"/>
                <a:ea typeface="Roboto Condensed" panose="02000000000000000000" pitchFamily="2" charset="0"/>
                <a:cs typeface="Times New Roman" panose="02020603050405020304" pitchFamily="18" charset="0"/>
              </a:rPr>
              <a:t>, el 11 de febrero de </a:t>
            </a:r>
            <a:r>
              <a:rPr lang="es-AR" sz="2000" dirty="0">
                <a:solidFill>
                  <a:schemeClr val="tx1"/>
                </a:solidFill>
                <a:latin typeface="Roboto Condensed" panose="02000000000000000000" pitchFamily="2" charset="0"/>
                <a:ea typeface="Roboto Condensed" panose="02000000000000000000" pitchFamily="2" charset="0"/>
                <a:cs typeface="Times New Roman" panose="02020603050405020304" pitchFamily="18" charset="0"/>
              </a:rPr>
              <a:t>1999</a:t>
            </a:r>
            <a:r>
              <a:rPr lang="es-AR" sz="2000" dirty="0">
                <a:solidFill>
                  <a:schemeClr val="tx1"/>
                </a:solidFill>
                <a:effectLst/>
                <a:latin typeface="Roboto Condensed" panose="02000000000000000000" pitchFamily="2" charset="0"/>
                <a:ea typeface="Roboto Condensed" panose="02000000000000000000" pitchFamily="2" charset="0"/>
                <a:cs typeface="Times New Roman" panose="02020603050405020304" pitchFamily="18" charset="0"/>
              </a:rPr>
              <a:t>. La empresa SHELL CAPSA derramó más de </a:t>
            </a:r>
            <a:r>
              <a:rPr lang="es-AR" sz="2000" dirty="0">
                <a:solidFill>
                  <a:srgbClr val="FF0000"/>
                </a:solidFill>
                <a:effectLst/>
                <a:latin typeface="Roboto Condensed" panose="02000000000000000000" pitchFamily="2" charset="0"/>
                <a:ea typeface="Roboto Condensed" panose="02000000000000000000" pitchFamily="2" charset="0"/>
                <a:cs typeface="Times New Roman" panose="02020603050405020304" pitchFamily="18" charset="0"/>
              </a:rPr>
              <a:t>5.400.000 </a:t>
            </a:r>
            <a:r>
              <a:rPr lang="es-AR" sz="2000" dirty="0">
                <a:solidFill>
                  <a:srgbClr val="FF0000"/>
                </a:solidFill>
                <a:latin typeface="Roboto Condensed" panose="02000000000000000000" pitchFamily="2" charset="0"/>
                <a:ea typeface="Roboto Condensed" panose="02000000000000000000" pitchFamily="2" charset="0"/>
                <a:cs typeface="Times New Roman" panose="02020603050405020304" pitchFamily="18" charset="0"/>
              </a:rPr>
              <a:t>litros</a:t>
            </a:r>
            <a:r>
              <a:rPr lang="es-AR" sz="2000" dirty="0">
                <a:solidFill>
                  <a:srgbClr val="FF0000"/>
                </a:solidFill>
                <a:effectLst/>
                <a:latin typeface="Roboto Condensed" panose="02000000000000000000" pitchFamily="2" charset="0"/>
                <a:ea typeface="Roboto Condensed" panose="02000000000000000000" pitchFamily="2" charset="0"/>
                <a:cs typeface="Times New Roman" panose="02020603050405020304" pitchFamily="18" charset="0"/>
              </a:rPr>
              <a:t> de </a:t>
            </a:r>
            <a:r>
              <a:rPr lang="es-AR" sz="2000" dirty="0">
                <a:solidFill>
                  <a:srgbClr val="FF0000"/>
                </a:solidFill>
                <a:latin typeface="Roboto Condensed" panose="02000000000000000000" pitchFamily="2" charset="0"/>
                <a:ea typeface="Roboto Condensed" panose="02000000000000000000" pitchFamily="2" charset="0"/>
                <a:cs typeface="Times New Roman" panose="02020603050405020304" pitchFamily="18" charset="0"/>
              </a:rPr>
              <a:t>hidrocarburo </a:t>
            </a:r>
            <a:r>
              <a:rPr lang="es-AR" sz="2000" dirty="0">
                <a:solidFill>
                  <a:schemeClr val="tx1"/>
                </a:solidFill>
                <a:effectLst/>
                <a:latin typeface="Roboto Condensed" panose="02000000000000000000" pitchFamily="2" charset="0"/>
                <a:ea typeface="Roboto Condensed" panose="02000000000000000000" pitchFamily="2" charset="0"/>
                <a:cs typeface="Times New Roman" panose="02020603050405020304" pitchFamily="18" charset="0"/>
              </a:rPr>
              <a:t>en las aguas del </a:t>
            </a:r>
            <a:r>
              <a:rPr lang="es-AR" sz="2000" dirty="0">
                <a:solidFill>
                  <a:schemeClr val="tx1"/>
                </a:solidFill>
                <a:latin typeface="Roboto Condensed" panose="02000000000000000000" pitchFamily="2" charset="0"/>
                <a:ea typeface="Roboto Condensed" panose="02000000000000000000" pitchFamily="2" charset="0"/>
                <a:cs typeface="Times New Roman" panose="02020603050405020304" pitchFamily="18" charset="0"/>
              </a:rPr>
              <a:t>Río de la Plata</a:t>
            </a:r>
            <a:r>
              <a:rPr lang="es-AR" sz="2000" dirty="0">
                <a:solidFill>
                  <a:schemeClr val="tx1"/>
                </a:solidFill>
                <a:effectLst/>
                <a:latin typeface="Roboto Condensed" panose="02000000000000000000" pitchFamily="2" charset="0"/>
                <a:ea typeface="Roboto Condensed" panose="02000000000000000000" pitchFamily="2" charset="0"/>
                <a:cs typeface="Times New Roman" panose="02020603050405020304" pitchFamily="18" charset="0"/>
              </a:rPr>
              <a:t>, cuando su </a:t>
            </a:r>
            <a:r>
              <a:rPr lang="es-AR" sz="2000" dirty="0">
                <a:solidFill>
                  <a:schemeClr val="tx1"/>
                </a:solidFill>
                <a:latin typeface="Roboto Condensed" panose="02000000000000000000" pitchFamily="2" charset="0"/>
                <a:ea typeface="Roboto Condensed" panose="02000000000000000000" pitchFamily="2" charset="0"/>
                <a:cs typeface="Times New Roman" panose="02020603050405020304" pitchFamily="18" charset="0"/>
              </a:rPr>
              <a:t>buque </a:t>
            </a:r>
            <a:r>
              <a:rPr lang="es-AR" sz="2000" dirty="0">
                <a:solidFill>
                  <a:schemeClr val="tx1"/>
                </a:solidFill>
                <a:effectLst/>
                <a:latin typeface="Roboto Condensed" panose="02000000000000000000" pitchFamily="2" charset="0"/>
                <a:ea typeface="Roboto Condensed" panose="02000000000000000000" pitchFamily="2" charset="0"/>
                <a:cs typeface="Times New Roman" panose="02020603050405020304" pitchFamily="18" charset="0"/>
              </a:rPr>
              <a:t>Estrella Pampeana chocó con el Sea Paraná.</a:t>
            </a:r>
            <a:endParaRPr sz="2000" dirty="0">
              <a:solidFill>
                <a:schemeClr val="tx1"/>
              </a:solidFill>
              <a:latin typeface="Roboto Condensed" panose="02000000000000000000" pitchFamily="2" charset="0"/>
              <a:ea typeface="Roboto Condensed" panose="02000000000000000000" pitchFamily="2" charset="0"/>
            </a:endParaRPr>
          </a:p>
        </p:txBody>
      </p:sp>
      <p:sp>
        <p:nvSpPr>
          <p:cNvPr id="1035" name="Google Shape;1035;p55"/>
          <p:cNvSpPr txBox="1">
            <a:spLocks noGrp="1"/>
          </p:cNvSpPr>
          <p:nvPr>
            <p:ph type="title"/>
          </p:nvPr>
        </p:nvSpPr>
        <p:spPr>
          <a:xfrm>
            <a:off x="313956" y="474066"/>
            <a:ext cx="10272000" cy="763600"/>
          </a:xfrm>
          <a:prstGeom prst="rect">
            <a:avLst/>
          </a:prstGeom>
        </p:spPr>
        <p:txBody>
          <a:bodyPr spcFirstLastPara="1" wrap="square" lIns="121900" tIns="121900" rIns="121900" bIns="121900" anchor="t" anchorCtr="0">
            <a:noAutofit/>
          </a:bodyPr>
          <a:lstStyle/>
          <a:p>
            <a:r>
              <a:rPr lang="en-US" sz="3600" b="0" dirty="0">
                <a:solidFill>
                  <a:schemeClr val="tx2"/>
                </a:solidFill>
                <a:latin typeface="Bahnschrift Light SemiCondensed" panose="020B0502040204020203" pitchFamily="34" charset="0"/>
                <a:ea typeface="Roboto Condensed" panose="02000000000000000000" pitchFamily="2" charset="0"/>
                <a:cs typeface="Arimo" panose="020B0604020202020204" charset="0"/>
                <a:sym typeface="Roboto Condensed"/>
              </a:rPr>
              <a:t>Estrella Pampeana y Sea Parana</a:t>
            </a:r>
            <a:br>
              <a:rPr lang="es-AR" sz="3600" b="1" kern="0" dirty="0">
                <a:solidFill>
                  <a:srgbClr val="FFFFFF"/>
                </a:solidFill>
                <a:latin typeface="Arimo" panose="020B0604020202020204" charset="0"/>
                <a:ea typeface="Arimo" panose="020B0604020202020204" charset="0"/>
                <a:cs typeface="Arimo" panose="020B0604020202020204" charset="0"/>
                <a:sym typeface="Roboto Condensed"/>
              </a:rPr>
            </a:br>
            <a:endParaRPr dirty="0"/>
          </a:p>
        </p:txBody>
      </p:sp>
      <p:sp>
        <p:nvSpPr>
          <p:cNvPr id="1037" name="Google Shape;1037;p55"/>
          <p:cNvSpPr/>
          <p:nvPr/>
        </p:nvSpPr>
        <p:spPr>
          <a:xfrm>
            <a:off x="1061600" y="1383000"/>
            <a:ext cx="789200" cy="728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6" name="Picture Placeholder 5">
            <a:extLst>
              <a:ext uri="{FF2B5EF4-FFF2-40B4-BE49-F238E27FC236}">
                <a16:creationId xmlns:a16="http://schemas.microsoft.com/office/drawing/2014/main" id="{5A578FF5-73D6-D5BC-4D57-2AA70434B276}"/>
              </a:ext>
            </a:extLst>
          </p:cNvPr>
          <p:cNvPicPr>
            <a:picLocks noGrp="1" noChangeAspect="1"/>
          </p:cNvPicPr>
          <p:nvPr>
            <p:ph type="pic" idx="2"/>
          </p:nvPr>
        </p:nvPicPr>
        <p:blipFill>
          <a:blip r:embed="rId3">
            <a:extLst>
              <a:ext uri="{28A0092B-C50C-407E-A947-70E740481C1C}">
                <a14:useLocalDpi xmlns:a14="http://schemas.microsoft.com/office/drawing/2010/main" val="0"/>
              </a:ext>
            </a:extLst>
          </a:blip>
          <a:srcRect t="1567" b="1567"/>
          <a:stretch>
            <a:fillRect/>
          </a:stretch>
        </p:blipFill>
        <p:spPr>
          <a:xfrm>
            <a:off x="367748" y="1721658"/>
            <a:ext cx="5767452" cy="5235600"/>
          </a:xfrm>
        </p:spPr>
      </p:pic>
    </p:spTree>
    <p:extLst>
      <p:ext uri="{BB962C8B-B14F-4D97-AF65-F5344CB8AC3E}">
        <p14:creationId xmlns:p14="http://schemas.microsoft.com/office/powerpoint/2010/main" val="1450732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33"/>
                                        </p:tgtEl>
                                        <p:attrNameLst>
                                          <p:attrName>style.visibility</p:attrName>
                                        </p:attrNameLst>
                                      </p:cBhvr>
                                      <p:to>
                                        <p:strVal val="visible"/>
                                      </p:to>
                                    </p:set>
                                    <p:anim calcmode="lin" valueType="num">
                                      <p:cBhvr additive="base">
                                        <p:cTn id="11" dur="750" fill="hold"/>
                                        <p:tgtEl>
                                          <p:spTgt spid="1033"/>
                                        </p:tgtEl>
                                        <p:attrNameLst>
                                          <p:attrName>ppt_x</p:attrName>
                                        </p:attrNameLst>
                                      </p:cBhvr>
                                      <p:tavLst>
                                        <p:tav tm="0">
                                          <p:val>
                                            <p:strVal val="1+#ppt_w/2"/>
                                          </p:val>
                                        </p:tav>
                                        <p:tav tm="100000">
                                          <p:val>
                                            <p:strVal val="#ppt_x"/>
                                          </p:val>
                                        </p:tav>
                                      </p:tavLst>
                                    </p:anim>
                                    <p:anim calcmode="lin" valueType="num">
                                      <p:cBhvr additive="base">
                                        <p:cTn id="12" dur="750" fill="hold"/>
                                        <p:tgtEl>
                                          <p:spTgt spid="103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34">
                                            <p:txEl>
                                              <p:pRg st="0" end="0"/>
                                            </p:txEl>
                                          </p:spTgt>
                                        </p:tgtEl>
                                        <p:attrNameLst>
                                          <p:attrName>style.visibility</p:attrName>
                                        </p:attrNameLst>
                                      </p:cBhvr>
                                      <p:to>
                                        <p:strVal val="visible"/>
                                      </p:to>
                                    </p:set>
                                    <p:anim calcmode="lin" valueType="num">
                                      <p:cBhvr additive="base">
                                        <p:cTn id="15" dur="750" fill="hold"/>
                                        <p:tgtEl>
                                          <p:spTgt spid="1034">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1034">
                                            <p:txEl>
                                              <p:pRg st="0" end="0"/>
                                            </p:txEl>
                                          </p:spTgt>
                                        </p:tgtEl>
                                        <p:attrNameLst>
                                          <p:attrName>ppt_y</p:attrName>
                                        </p:attrNameLst>
                                      </p:cBhvr>
                                      <p:tavLst>
                                        <p:tav tm="0">
                                          <p:val>
                                            <p:strVal val="#ppt_y"/>
                                          </p:val>
                                        </p:tav>
                                        <p:tav tm="100000">
                                          <p:val>
                                            <p:strVal val="#ppt_y"/>
                                          </p:val>
                                        </p:tav>
                                      </p:tavLst>
                                    </p:anim>
                                  </p:childTnLst>
                                </p:cTn>
                              </p:par>
                              <p:par>
                                <p:cTn id="17" presetID="42" presetClass="path" presetSubtype="0" accel="50000" decel="50000" fill="hold" grpId="0" nodeType="withEffect">
                                  <p:stCondLst>
                                    <p:cond delay="0"/>
                                  </p:stCondLst>
                                  <p:childTnLst>
                                    <p:animMotion origin="layout" path="M 4.79167E-6 1.48148E-6 L 0.05299 0.00139 " pathEditMode="relative" rAng="0" ptsTypes="AA">
                                      <p:cBhvr>
                                        <p:cTn id="18" dur="1500" fill="hold"/>
                                        <p:tgtEl>
                                          <p:spTgt spid="1035"/>
                                        </p:tgtEl>
                                        <p:attrNameLst>
                                          <p:attrName>ppt_x</p:attrName>
                                          <p:attrName>ppt_y</p:attrName>
                                        </p:attrNameLst>
                                      </p:cBhvr>
                                      <p:rCtr x="2643"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1034" grpId="0" build="p"/>
      <p:bldP spid="10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8" name="Google Shape;628;p45"/>
          <p:cNvSpPr/>
          <p:nvPr/>
        </p:nvSpPr>
        <p:spPr>
          <a:xfrm>
            <a:off x="9178263" y="3618861"/>
            <a:ext cx="1002800" cy="10028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9" name="Google Shape;629;p45"/>
          <p:cNvSpPr/>
          <p:nvPr/>
        </p:nvSpPr>
        <p:spPr>
          <a:xfrm>
            <a:off x="9178263" y="3618861"/>
            <a:ext cx="1002800" cy="1002800"/>
          </a:xfrm>
          <a:prstGeom prst="arc">
            <a:avLst>
              <a:gd name="adj1" fmla="val 16200000"/>
              <a:gd name="adj2" fmla="val 1513491"/>
            </a:avLst>
          </a:prstGeom>
          <a:noFill/>
          <a:ln w="7620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630" name="Google Shape;630;p45"/>
          <p:cNvSpPr/>
          <p:nvPr/>
        </p:nvSpPr>
        <p:spPr>
          <a:xfrm>
            <a:off x="9118129" y="2088796"/>
            <a:ext cx="1002800" cy="10028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1" name="Google Shape;631;p45"/>
          <p:cNvSpPr/>
          <p:nvPr/>
        </p:nvSpPr>
        <p:spPr>
          <a:xfrm>
            <a:off x="9118129" y="2088796"/>
            <a:ext cx="1002800" cy="1002800"/>
          </a:xfrm>
          <a:prstGeom prst="arc">
            <a:avLst>
              <a:gd name="adj1" fmla="val 16200000"/>
              <a:gd name="adj2" fmla="val 14821487"/>
            </a:avLst>
          </a:prstGeom>
          <a:noFill/>
          <a:ln w="76200" cap="flat" cmpd="sng">
            <a:solidFill>
              <a:srgbClr val="00B05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2" name="Google Shape;632;p45"/>
          <p:cNvSpPr txBox="1">
            <a:spLocks noGrp="1"/>
          </p:cNvSpPr>
          <p:nvPr>
            <p:ph type="title"/>
          </p:nvPr>
        </p:nvSpPr>
        <p:spPr>
          <a:xfrm>
            <a:off x="342900" y="631847"/>
            <a:ext cx="10500480" cy="763600"/>
          </a:xfrm>
          <a:prstGeom prst="rect">
            <a:avLst/>
          </a:prstGeom>
        </p:spPr>
        <p:txBody>
          <a:bodyPr spcFirstLastPara="1" wrap="square" lIns="121900" tIns="121900" rIns="121900" bIns="121900" anchor="t" anchorCtr="0">
            <a:noAutofit/>
          </a:bodyPr>
          <a:lstStyle/>
          <a:p>
            <a:r>
              <a:rPr lang="en" dirty="0"/>
              <a:t>APLICACION MEDIANTE UN HECHO OCURRIDO</a:t>
            </a:r>
            <a:endParaRPr dirty="0"/>
          </a:p>
        </p:txBody>
      </p:sp>
      <p:sp>
        <p:nvSpPr>
          <p:cNvPr id="634" name="Google Shape;634;p45"/>
          <p:cNvSpPr txBox="1"/>
          <p:nvPr/>
        </p:nvSpPr>
        <p:spPr>
          <a:xfrm>
            <a:off x="6027696" y="2199722"/>
            <a:ext cx="2767250" cy="763599"/>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s-AR" sz="1867" kern="0" dirty="0">
                <a:solidFill>
                  <a:srgbClr val="FFFFFF"/>
                </a:solidFill>
                <a:latin typeface="Roboto Condensed"/>
                <a:ea typeface="Roboto Condensed"/>
                <a:cs typeface="Roboto Condensed"/>
                <a:sym typeface="Roboto Condensed"/>
              </a:rPr>
              <a:t>Protección del ecosistema  utilizando Petrol </a:t>
            </a:r>
            <a:r>
              <a:rPr lang="es-AR" sz="2000" kern="0" dirty="0">
                <a:solidFill>
                  <a:srgbClr val="FFFFFF"/>
                </a:solidFill>
                <a:latin typeface="Roboto Condensed"/>
                <a:ea typeface="Roboto Condensed"/>
                <a:cs typeface="Roboto Condensed"/>
                <a:sym typeface="Roboto Condensed"/>
              </a:rPr>
              <a:t>Filter    </a:t>
            </a:r>
            <a:endParaRPr sz="2000" kern="0" dirty="0">
              <a:solidFill>
                <a:srgbClr val="FFFFFF"/>
              </a:solidFill>
              <a:latin typeface="Roboto Condensed"/>
              <a:ea typeface="Roboto Condensed"/>
              <a:cs typeface="Roboto Condensed"/>
              <a:sym typeface="Roboto Condensed"/>
            </a:endParaRPr>
          </a:p>
        </p:txBody>
      </p:sp>
      <p:sp>
        <p:nvSpPr>
          <p:cNvPr id="639" name="Google Shape;639;p45"/>
          <p:cNvSpPr txBox="1"/>
          <p:nvPr/>
        </p:nvSpPr>
        <p:spPr>
          <a:xfrm>
            <a:off x="1379497" y="5942642"/>
            <a:ext cx="9296398" cy="531600"/>
          </a:xfrm>
          <a:prstGeom prst="rect">
            <a:avLst/>
          </a:prstGeom>
          <a:noFill/>
          <a:ln>
            <a:noFill/>
          </a:ln>
        </p:spPr>
        <p:txBody>
          <a:bodyPr spcFirstLastPara="1" wrap="square" lIns="121900" tIns="121900" rIns="121900" bIns="121900" anchor="b" anchorCtr="0">
            <a:noAutofit/>
          </a:bodyPr>
          <a:lstStyle/>
          <a:p>
            <a:pPr defTabSz="1219170">
              <a:buClr>
                <a:srgbClr val="000000"/>
              </a:buClr>
            </a:pPr>
            <a:r>
              <a:rPr lang="es-AR" sz="1200" b="1" kern="0" dirty="0">
                <a:solidFill>
                  <a:srgbClr val="FFFFFF"/>
                </a:solidFill>
                <a:latin typeface="Roboto Condensed" panose="02000000000000000000" pitchFamily="2" charset="0"/>
                <a:ea typeface="Roboto Condensed" panose="02000000000000000000" pitchFamily="2" charset="0"/>
                <a:cs typeface="Arimo"/>
                <a:sym typeface="Arimo"/>
              </a:rPr>
              <a:t>El 9% que “no se protege” es el que queda almacenado dentro del perímetro, que se ira reduciendo mientras las boyas Petrol Filter hacen su trabajo</a:t>
            </a:r>
            <a:endParaRPr sz="1200" b="1" kern="0" dirty="0">
              <a:solidFill>
                <a:srgbClr val="FFFFFF"/>
              </a:solidFill>
              <a:latin typeface="Roboto Condensed" panose="02000000000000000000" pitchFamily="2" charset="0"/>
              <a:ea typeface="Roboto Condensed" panose="02000000000000000000" pitchFamily="2" charset="0"/>
              <a:cs typeface="Arimo"/>
              <a:sym typeface="Arimo"/>
            </a:endParaRPr>
          </a:p>
        </p:txBody>
      </p:sp>
      <p:sp>
        <p:nvSpPr>
          <p:cNvPr id="640" name="Google Shape;640;p45"/>
          <p:cNvSpPr txBox="1"/>
          <p:nvPr/>
        </p:nvSpPr>
        <p:spPr>
          <a:xfrm>
            <a:off x="10181063" y="2980891"/>
            <a:ext cx="1714157" cy="710793"/>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kern="0" dirty="0">
                <a:solidFill>
                  <a:srgbClr val="FFFFFF"/>
                </a:solidFill>
                <a:latin typeface="Roboto Condensed"/>
                <a:ea typeface="Roboto Condensed"/>
                <a:cs typeface="Roboto Condensed"/>
                <a:sym typeface="Roboto Condensed"/>
              </a:rPr>
              <a:t>Tomando como refencia 100km</a:t>
            </a:r>
            <a:endParaRPr kern="0" dirty="0">
              <a:solidFill>
                <a:srgbClr val="FFFFFF"/>
              </a:solidFill>
              <a:latin typeface="Roboto Condensed"/>
              <a:ea typeface="Roboto Condensed"/>
              <a:cs typeface="Roboto Condensed"/>
              <a:sym typeface="Roboto Condensed"/>
            </a:endParaRPr>
          </a:p>
        </p:txBody>
      </p:sp>
      <p:sp>
        <p:nvSpPr>
          <p:cNvPr id="642" name="Google Shape;642;p45"/>
          <p:cNvSpPr txBox="1"/>
          <p:nvPr/>
        </p:nvSpPr>
        <p:spPr>
          <a:xfrm>
            <a:off x="960000" y="4501308"/>
            <a:ext cx="3869400" cy="673200"/>
          </a:xfrm>
          <a:prstGeom prst="rect">
            <a:avLst/>
          </a:prstGeom>
          <a:noFill/>
          <a:ln>
            <a:noFill/>
          </a:ln>
        </p:spPr>
        <p:txBody>
          <a:bodyPr spcFirstLastPara="1" wrap="square" lIns="121900" tIns="121900" rIns="121900" bIns="121900" anchor="b" anchorCtr="0">
            <a:noAutofit/>
          </a:bodyPr>
          <a:lstStyle/>
          <a:p>
            <a:pPr algn="ctr" defTabSz="1219170">
              <a:buClr>
                <a:srgbClr val="000000"/>
              </a:buClr>
            </a:pPr>
            <a:r>
              <a:rPr lang="es-AR" sz="2000" b="1" kern="0" dirty="0">
                <a:solidFill>
                  <a:srgbClr val="FFFFFF"/>
                </a:solidFill>
                <a:latin typeface="Roboto Condensed" panose="02000000000000000000" pitchFamily="2" charset="0"/>
                <a:ea typeface="Roboto Condensed" panose="02000000000000000000" pitchFamily="2" charset="0"/>
                <a:cs typeface="Arimo"/>
                <a:sym typeface="Arimo"/>
              </a:rPr>
              <a:t>Poniendo como ejemplo el derrame ocurrido en el Rio de la Plata, si los barcos hubieran dispuesto del lote de boyas Petrol Filter, con 540 boyas en 100 ciclos, hubieran podido resolver esta problemática sin que se expanda por </a:t>
            </a:r>
            <a:r>
              <a:rPr lang="es-AR" sz="2000" b="1" kern="0" dirty="0">
                <a:solidFill>
                  <a:srgbClr val="FF0000"/>
                </a:solidFill>
                <a:latin typeface="Roboto Condensed" panose="02000000000000000000" pitchFamily="2" charset="0"/>
                <a:ea typeface="Roboto Condensed" panose="02000000000000000000" pitchFamily="2" charset="0"/>
                <a:cs typeface="Arimo"/>
                <a:sym typeface="Arimo"/>
              </a:rPr>
              <a:t>70 kilómetros</a:t>
            </a:r>
            <a:r>
              <a:rPr lang="es-AR" sz="2000" b="1" kern="0" dirty="0">
                <a:solidFill>
                  <a:srgbClr val="FFFFFF"/>
                </a:solidFill>
                <a:latin typeface="Roboto Condensed" panose="02000000000000000000" pitchFamily="2" charset="0"/>
                <a:ea typeface="Roboto Condensed" panose="02000000000000000000" pitchFamily="2" charset="0"/>
                <a:cs typeface="Arimo"/>
                <a:sym typeface="Arimo"/>
              </a:rPr>
              <a:t> como así fue, arrasando con todo en su camino.</a:t>
            </a:r>
            <a:endParaRPr sz="2000" b="1" kern="0" dirty="0">
              <a:solidFill>
                <a:srgbClr val="FFFFFF"/>
              </a:solidFill>
              <a:latin typeface="Roboto Condensed" panose="02000000000000000000" pitchFamily="2" charset="0"/>
              <a:ea typeface="Roboto Condensed" panose="02000000000000000000" pitchFamily="2" charset="0"/>
              <a:cs typeface="Arimo"/>
              <a:sym typeface="Arimo"/>
            </a:endParaRPr>
          </a:p>
        </p:txBody>
      </p:sp>
      <p:sp>
        <p:nvSpPr>
          <p:cNvPr id="643" name="Google Shape;643;p45"/>
          <p:cNvSpPr txBox="1"/>
          <p:nvPr/>
        </p:nvSpPr>
        <p:spPr>
          <a:xfrm>
            <a:off x="8855080" y="2250351"/>
            <a:ext cx="1649200" cy="673200"/>
          </a:xfrm>
          <a:prstGeom prst="rect">
            <a:avLst/>
          </a:prstGeom>
          <a:noFill/>
          <a:ln>
            <a:noFill/>
          </a:ln>
        </p:spPr>
        <p:txBody>
          <a:bodyPr spcFirstLastPara="1" wrap="square" lIns="121900" tIns="121900" rIns="121900" bIns="121900" anchor="b" anchorCtr="0">
            <a:noAutofit/>
          </a:bodyPr>
          <a:lstStyle/>
          <a:p>
            <a:pPr algn="ctr" defTabSz="1219170">
              <a:buClr>
                <a:srgbClr val="000000"/>
              </a:buClr>
            </a:pPr>
            <a:r>
              <a:rPr lang="en" sz="3200" b="1" kern="0" dirty="0">
                <a:solidFill>
                  <a:srgbClr val="00B050"/>
                </a:solidFill>
                <a:latin typeface="Arimo"/>
                <a:ea typeface="Arimo"/>
                <a:cs typeface="Arimo"/>
                <a:sym typeface="Arimo"/>
              </a:rPr>
              <a:t>91%</a:t>
            </a:r>
            <a:endParaRPr sz="3200" b="1" kern="0" dirty="0">
              <a:solidFill>
                <a:srgbClr val="00B050"/>
              </a:solidFill>
              <a:latin typeface="Arimo"/>
              <a:ea typeface="Arimo"/>
              <a:cs typeface="Arimo"/>
              <a:sym typeface="Arimo"/>
            </a:endParaRPr>
          </a:p>
        </p:txBody>
      </p:sp>
      <p:sp>
        <p:nvSpPr>
          <p:cNvPr id="644" name="Google Shape;644;p45"/>
          <p:cNvSpPr txBox="1"/>
          <p:nvPr/>
        </p:nvSpPr>
        <p:spPr>
          <a:xfrm>
            <a:off x="8855080" y="3783661"/>
            <a:ext cx="1649200" cy="673200"/>
          </a:xfrm>
          <a:prstGeom prst="rect">
            <a:avLst/>
          </a:prstGeom>
          <a:noFill/>
          <a:ln>
            <a:noFill/>
          </a:ln>
        </p:spPr>
        <p:txBody>
          <a:bodyPr spcFirstLastPara="1" wrap="square" lIns="121900" tIns="121900" rIns="121900" bIns="121900" anchor="b" anchorCtr="0">
            <a:noAutofit/>
          </a:bodyPr>
          <a:lstStyle/>
          <a:p>
            <a:pPr algn="ctr" defTabSz="1219170">
              <a:buClr>
                <a:srgbClr val="000000"/>
              </a:buClr>
            </a:pPr>
            <a:r>
              <a:rPr lang="en" sz="3200" b="1" kern="0" dirty="0">
                <a:solidFill>
                  <a:srgbClr val="FF0000"/>
                </a:solidFill>
                <a:latin typeface="Arimo"/>
                <a:ea typeface="Arimo"/>
                <a:cs typeface="Arimo"/>
                <a:sym typeface="Arimo"/>
              </a:rPr>
              <a:t>30%</a:t>
            </a:r>
            <a:endParaRPr sz="3200" b="1" kern="0" dirty="0">
              <a:solidFill>
                <a:srgbClr val="FF0000"/>
              </a:solidFill>
              <a:latin typeface="Arimo"/>
              <a:ea typeface="Arimo"/>
              <a:cs typeface="Arimo"/>
              <a:sym typeface="Arimo"/>
            </a:endParaRPr>
          </a:p>
        </p:txBody>
      </p:sp>
      <p:sp>
        <p:nvSpPr>
          <p:cNvPr id="649" name="Google Shape;649;p45"/>
          <p:cNvSpPr/>
          <p:nvPr/>
        </p:nvSpPr>
        <p:spPr>
          <a:xfrm>
            <a:off x="1061600" y="1383000"/>
            <a:ext cx="789200" cy="72800"/>
          </a:xfrm>
          <a:prstGeom prst="rect">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 name="Google Shape;634;p45">
            <a:extLst>
              <a:ext uri="{FF2B5EF4-FFF2-40B4-BE49-F238E27FC236}">
                <a16:creationId xmlns:a16="http://schemas.microsoft.com/office/drawing/2014/main" id="{B6588C9D-56F1-A5A0-3EB0-BF36C30B3720}"/>
              </a:ext>
            </a:extLst>
          </p:cNvPr>
          <p:cNvSpPr txBox="1"/>
          <p:nvPr/>
        </p:nvSpPr>
        <p:spPr>
          <a:xfrm>
            <a:off x="6027696" y="3737709"/>
            <a:ext cx="2827350" cy="763599"/>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s-AR" sz="1867" kern="0" dirty="0">
                <a:solidFill>
                  <a:srgbClr val="FFFFFF"/>
                </a:solidFill>
                <a:latin typeface="Roboto Condensed"/>
                <a:ea typeface="Roboto Condensed"/>
                <a:cs typeface="Roboto Condensed"/>
                <a:sym typeface="Roboto Condensed"/>
              </a:rPr>
              <a:t>Protección del ecosistema utilizando el método actual</a:t>
            </a:r>
            <a:r>
              <a:rPr lang="es-AR" sz="2000" kern="0" dirty="0">
                <a:solidFill>
                  <a:srgbClr val="FFFFFF"/>
                </a:solidFill>
                <a:latin typeface="Roboto Condensed"/>
                <a:ea typeface="Roboto Condensed"/>
                <a:cs typeface="Roboto Condensed"/>
                <a:sym typeface="Roboto Condensed"/>
              </a:rPr>
              <a:t>   </a:t>
            </a:r>
            <a:endParaRPr sz="2000" kern="0" dirty="0">
              <a:solidFill>
                <a:srgbClr val="FFFFFF"/>
              </a:solidFill>
              <a:latin typeface="Roboto Condensed"/>
              <a:ea typeface="Roboto Condensed"/>
              <a:cs typeface="Roboto Condensed"/>
              <a:sym typeface="Roboto Condensed"/>
            </a:endParaRPr>
          </a:p>
        </p:txBody>
      </p:sp>
      <p:cxnSp>
        <p:nvCxnSpPr>
          <p:cNvPr id="4" name="Straight Connector 3">
            <a:extLst>
              <a:ext uri="{FF2B5EF4-FFF2-40B4-BE49-F238E27FC236}">
                <a16:creationId xmlns:a16="http://schemas.microsoft.com/office/drawing/2014/main" id="{DE0221EF-7298-B65A-04E2-DF1F1DF831A7}"/>
              </a:ext>
            </a:extLst>
          </p:cNvPr>
          <p:cNvCxnSpPr>
            <a:cxnSpLocks/>
          </p:cNvCxnSpPr>
          <p:nvPr/>
        </p:nvCxnSpPr>
        <p:spPr>
          <a:xfrm>
            <a:off x="5410200" y="1540912"/>
            <a:ext cx="0" cy="418170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95833E-6 4.81481E-6 L 0.05573 0.003 " pathEditMode="relative" rAng="0" ptsTypes="AA">
                                      <p:cBhvr>
                                        <p:cTn id="6" dur="1500" fill="hold"/>
                                        <p:tgtEl>
                                          <p:spTgt spid="632"/>
                                        </p:tgtEl>
                                        <p:attrNameLst>
                                          <p:attrName>ppt_x</p:attrName>
                                          <p:attrName>ppt_y</p:attrName>
                                        </p:attrNameLst>
                                      </p:cBhvr>
                                      <p:rCtr x="2786" y="139"/>
                                    </p:animMotion>
                                  </p:childTnLst>
                                </p:cTn>
                              </p:par>
                              <p:par>
                                <p:cTn id="7" presetID="21" presetClass="entr" presetSubtype="1" fill="hold" grpId="0" nodeType="withEffect">
                                  <p:stCondLst>
                                    <p:cond delay="500"/>
                                  </p:stCondLst>
                                  <p:childTnLst>
                                    <p:set>
                                      <p:cBhvr>
                                        <p:cTn id="8" dur="1" fill="hold">
                                          <p:stCondLst>
                                            <p:cond delay="0"/>
                                          </p:stCondLst>
                                        </p:cTn>
                                        <p:tgtEl>
                                          <p:spTgt spid="631"/>
                                        </p:tgtEl>
                                        <p:attrNameLst>
                                          <p:attrName>style.visibility</p:attrName>
                                        </p:attrNameLst>
                                      </p:cBhvr>
                                      <p:to>
                                        <p:strVal val="visible"/>
                                      </p:to>
                                    </p:set>
                                    <p:animEffect transition="in" filter="wheel(1)">
                                      <p:cBhvr>
                                        <p:cTn id="9" dur="2500"/>
                                        <p:tgtEl>
                                          <p:spTgt spid="631"/>
                                        </p:tgtEl>
                                      </p:cBhvr>
                                    </p:animEffect>
                                  </p:childTnLst>
                                </p:cTn>
                              </p:par>
                              <p:par>
                                <p:cTn id="10" presetID="21" presetClass="entr" presetSubtype="1" fill="hold" grpId="0" nodeType="withEffect">
                                  <p:stCondLst>
                                    <p:cond delay="500"/>
                                  </p:stCondLst>
                                  <p:childTnLst>
                                    <p:set>
                                      <p:cBhvr>
                                        <p:cTn id="11" dur="1" fill="hold">
                                          <p:stCondLst>
                                            <p:cond delay="0"/>
                                          </p:stCondLst>
                                        </p:cTn>
                                        <p:tgtEl>
                                          <p:spTgt spid="629"/>
                                        </p:tgtEl>
                                        <p:attrNameLst>
                                          <p:attrName>style.visibility</p:attrName>
                                        </p:attrNameLst>
                                      </p:cBhvr>
                                      <p:to>
                                        <p:strVal val="visible"/>
                                      </p:to>
                                    </p:set>
                                    <p:animEffect transition="in" filter="wheel(1)">
                                      <p:cBhvr>
                                        <p:cTn id="12" dur="2500"/>
                                        <p:tgtEl>
                                          <p:spTgt spid="629"/>
                                        </p:tgtEl>
                                      </p:cBhvr>
                                    </p:animEffect>
                                  </p:childTnLst>
                                </p:cTn>
                              </p:par>
                              <p:par>
                                <p:cTn id="13" presetID="10" presetClass="entr" presetSubtype="0" fill="hold" grpId="0" nodeType="withEffect">
                                  <p:stCondLst>
                                    <p:cond delay="750"/>
                                  </p:stCondLst>
                                  <p:childTnLst>
                                    <p:set>
                                      <p:cBhvr>
                                        <p:cTn id="14" dur="1" fill="hold">
                                          <p:stCondLst>
                                            <p:cond delay="0"/>
                                          </p:stCondLst>
                                        </p:cTn>
                                        <p:tgtEl>
                                          <p:spTgt spid="639"/>
                                        </p:tgtEl>
                                        <p:attrNameLst>
                                          <p:attrName>style.visibility</p:attrName>
                                        </p:attrNameLst>
                                      </p:cBhvr>
                                      <p:to>
                                        <p:strVal val="visible"/>
                                      </p:to>
                                    </p:set>
                                    <p:animEffect transition="in" filter="fade">
                                      <p:cBhvr>
                                        <p:cTn id="15" dur="500"/>
                                        <p:tgtEl>
                                          <p:spTgt spid="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 grpId="0" animBg="1"/>
      <p:bldP spid="631" grpId="0" animBg="1"/>
      <p:bldP spid="632" grpId="0"/>
      <p:bldP spid="6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p:nvPr/>
        </p:nvSpPr>
        <p:spPr>
          <a:xfrm>
            <a:off x="573741" y="1769744"/>
            <a:ext cx="4272518" cy="4494638"/>
          </a:xfrm>
          <a:prstGeom prst="round2DiagRect">
            <a:avLst>
              <a:gd name="adj1" fmla="val 16667"/>
              <a:gd name="adj2" fmla="val 0"/>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2" name="Google Shape;212;p34"/>
          <p:cNvSpPr txBox="1">
            <a:spLocks noGrp="1"/>
          </p:cNvSpPr>
          <p:nvPr>
            <p:ph type="body" idx="1"/>
          </p:nvPr>
        </p:nvSpPr>
        <p:spPr>
          <a:xfrm>
            <a:off x="960000" y="1840400"/>
            <a:ext cx="3588800" cy="3177200"/>
          </a:xfrm>
          <a:prstGeom prst="rect">
            <a:avLst/>
          </a:prstGeom>
        </p:spPr>
        <p:txBody>
          <a:bodyPr spcFirstLastPara="1" wrap="square" lIns="121900" tIns="121900" rIns="121900" bIns="121900" anchor="t" anchorCtr="0">
            <a:noAutofit/>
          </a:bodyPr>
          <a:lstStyle/>
          <a:p>
            <a:pPr marL="0" indent="0">
              <a:buNone/>
            </a:pPr>
            <a:r>
              <a:rPr lang="es-ES" dirty="0"/>
              <a:t>Al notar las constantes problemáticas que existieron a lo largo de los años por los derrames de petróleo, decidimos llevar a cabo un sistema anti propagación y extracción de hidrocarburos, que garantiza la protección de los ecosistemas, sus seres vivos, la vida marina y ciudades cercanas.</a:t>
            </a:r>
          </a:p>
          <a:p>
            <a:pPr marL="0" indent="0">
              <a:buNone/>
            </a:pPr>
            <a:endParaRPr dirty="0"/>
          </a:p>
        </p:txBody>
      </p:sp>
      <p:sp>
        <p:nvSpPr>
          <p:cNvPr id="213" name="Google Shape;213;p34"/>
          <p:cNvSpPr/>
          <p:nvPr/>
        </p:nvSpPr>
        <p:spPr>
          <a:xfrm>
            <a:off x="1061600" y="1383000"/>
            <a:ext cx="789200" cy="728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 name="Google Shape;752;p48">
            <a:extLst>
              <a:ext uri="{FF2B5EF4-FFF2-40B4-BE49-F238E27FC236}">
                <a16:creationId xmlns:a16="http://schemas.microsoft.com/office/drawing/2014/main" id="{7FC7AF2E-4540-2107-FFFE-2F225ABF349A}"/>
              </a:ext>
            </a:extLst>
          </p:cNvPr>
          <p:cNvSpPr txBox="1">
            <a:spLocks/>
          </p:cNvSpPr>
          <p:nvPr/>
        </p:nvSpPr>
        <p:spPr>
          <a:xfrm>
            <a:off x="428818" y="467372"/>
            <a:ext cx="10272000" cy="7636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s-AR" sz="3500" kern="0" dirty="0">
                <a:latin typeface="Bahnschrift SemiLight SemiConde" panose="020B0502040204020203" pitchFamily="34" charset="0"/>
              </a:rPr>
              <a:t>Objeto de Proyecto</a:t>
            </a:r>
            <a:endParaRPr lang="en-US" sz="3500" kern="0" dirty="0">
              <a:latin typeface="Bahnschrift SemiLight SemiConde" panose="020B0502040204020203" pitchFamily="34" charset="0"/>
            </a:endParaRPr>
          </a:p>
        </p:txBody>
      </p:sp>
      <p:pic>
        <p:nvPicPr>
          <p:cNvPr id="13" name="Picture Placeholder 12" descr="A picture containing logo">
            <a:extLst>
              <a:ext uri="{FF2B5EF4-FFF2-40B4-BE49-F238E27FC236}">
                <a16:creationId xmlns:a16="http://schemas.microsoft.com/office/drawing/2014/main" id="{B039046F-F2F7-C40D-51CF-DE00DE6BC53B}"/>
              </a:ext>
            </a:extLst>
          </p:cNvPr>
          <p:cNvPicPr>
            <a:picLocks noGrp="1" noChangeAspect="1"/>
          </p:cNvPicPr>
          <p:nvPr>
            <p:ph type="pic" idx="2"/>
          </p:nvPr>
        </p:nvPicPr>
        <p:blipFill>
          <a:blip r:embed="rId3">
            <a:extLst>
              <a:ext uri="{28A0092B-C50C-407E-A947-70E740481C1C}">
                <a14:useLocalDpi xmlns:a14="http://schemas.microsoft.com/office/drawing/2010/main" val="0"/>
              </a:ext>
            </a:extLst>
          </a:blip>
          <a:srcRect l="13749" r="13749"/>
          <a:stretch>
            <a:fillRect/>
          </a:stretch>
        </p:blipFill>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0"/>
                                        </p:tgtEl>
                                        <p:attrNameLst>
                                          <p:attrName>style.visibility</p:attrName>
                                        </p:attrNameLst>
                                      </p:cBhvr>
                                      <p:to>
                                        <p:strVal val="visible"/>
                                      </p:to>
                                    </p:set>
                                    <p:anim calcmode="lin" valueType="num">
                                      <p:cBhvr additive="base">
                                        <p:cTn id="7" dur="750" fill="hold"/>
                                        <p:tgtEl>
                                          <p:spTgt spid="210"/>
                                        </p:tgtEl>
                                        <p:attrNameLst>
                                          <p:attrName>ppt_x</p:attrName>
                                        </p:attrNameLst>
                                      </p:cBhvr>
                                      <p:tavLst>
                                        <p:tav tm="0">
                                          <p:val>
                                            <p:strVal val="0-#ppt_w/2"/>
                                          </p:val>
                                        </p:tav>
                                        <p:tav tm="100000">
                                          <p:val>
                                            <p:strVal val="#ppt_x"/>
                                          </p:val>
                                        </p:tav>
                                      </p:tavLst>
                                    </p:anim>
                                    <p:anim calcmode="lin" valueType="num">
                                      <p:cBhvr additive="base">
                                        <p:cTn id="8" dur="750" fill="hold"/>
                                        <p:tgtEl>
                                          <p:spTgt spid="2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2">
                                            <p:txEl>
                                              <p:pRg st="0" end="0"/>
                                            </p:txEl>
                                          </p:spTgt>
                                        </p:tgtEl>
                                        <p:attrNameLst>
                                          <p:attrName>style.visibility</p:attrName>
                                        </p:attrNameLst>
                                      </p:cBhvr>
                                      <p:to>
                                        <p:strVal val="visible"/>
                                      </p:to>
                                    </p:set>
                                    <p:anim calcmode="lin" valueType="num">
                                      <p:cBhvr additive="base">
                                        <p:cTn id="11" dur="750" fill="hold"/>
                                        <p:tgtEl>
                                          <p:spTgt spid="212">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212">
                                            <p:txEl>
                                              <p:pRg st="0" end="0"/>
                                            </p:txEl>
                                          </p:spTgt>
                                        </p:tgtEl>
                                        <p:attrNameLst>
                                          <p:attrName>ppt_y</p:attrName>
                                        </p:attrNameLst>
                                      </p:cBhvr>
                                      <p:tavLst>
                                        <p:tav tm="0">
                                          <p:val>
                                            <p:strVal val="#ppt_y"/>
                                          </p:val>
                                        </p:tav>
                                        <p:tav tm="100000">
                                          <p:val>
                                            <p:strVal val="#ppt_y"/>
                                          </p:val>
                                        </p:tav>
                                      </p:tavLst>
                                    </p:anim>
                                  </p:childTnLst>
                                </p:cTn>
                              </p:par>
                              <p:par>
                                <p:cTn id="13" presetID="42" presetClass="path" presetSubtype="0" accel="50000" decel="50000" fill="hold" grpId="0" nodeType="withEffect">
                                  <p:stCondLst>
                                    <p:cond delay="0"/>
                                  </p:stCondLst>
                                  <p:childTnLst>
                                    <p:animMotion origin="layout" path="M -2.08333E-7 -1.11111E-6 L 0.0474 0.00185 " pathEditMode="relative" rAng="0" ptsTypes="AA">
                                      <p:cBhvr>
                                        <p:cTn id="14" dur="1400" fill="hold"/>
                                        <p:tgtEl>
                                          <p:spTgt spid="2"/>
                                        </p:tgtEl>
                                        <p:attrNameLst>
                                          <p:attrName>ppt_x</p:attrName>
                                          <p:attrName>ppt_y</p:attrName>
                                        </p:attrNameLst>
                                      </p:cBhvr>
                                      <p:rCtr x="2370"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animBg="1"/>
      <p:bldP spid="212"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55"/>
          <p:cNvSpPr/>
          <p:nvPr/>
        </p:nvSpPr>
        <p:spPr>
          <a:xfrm flipH="1">
            <a:off x="6471733" y="1622267"/>
            <a:ext cx="4766800" cy="4522400"/>
          </a:xfrm>
          <a:prstGeom prst="round2DiagRect">
            <a:avLst>
              <a:gd name="adj1" fmla="val 16667"/>
              <a:gd name="adj2" fmla="val 0"/>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34" name="Google Shape;1034;p55"/>
          <p:cNvSpPr txBox="1">
            <a:spLocks noGrp="1"/>
          </p:cNvSpPr>
          <p:nvPr>
            <p:ph type="body" idx="1"/>
          </p:nvPr>
        </p:nvSpPr>
        <p:spPr>
          <a:xfrm>
            <a:off x="6802812" y="1622267"/>
            <a:ext cx="4251268" cy="1992240"/>
          </a:xfrm>
          <a:prstGeom prst="rect">
            <a:avLst/>
          </a:prstGeom>
        </p:spPr>
        <p:txBody>
          <a:bodyPr spcFirstLastPara="1" wrap="square" lIns="121900" tIns="121900" rIns="121900" bIns="121900" anchor="t" anchorCtr="0">
            <a:noAutofit/>
          </a:bodyPr>
          <a:lstStyle/>
          <a:p>
            <a:pPr marL="0" indent="0">
              <a:buNone/>
            </a:pPr>
            <a:r>
              <a:rPr lang="es-ES" sz="2000" dirty="0">
                <a:solidFill>
                  <a:schemeClr val="tx1"/>
                </a:solidFill>
                <a:latin typeface="Roboto Condensed" panose="02000000000000000000" pitchFamily="2" charset="0"/>
                <a:ea typeface="Roboto Condensed" panose="02000000000000000000" pitchFamily="2" charset="0"/>
              </a:rPr>
              <a:t>Los principales factores ambientales importantes que se ven afectados por este problema son la fauna y flora de la zona, como el envenenamiento de organismos vivos debido a los componentes tóxicos del crudo. En primer lugar, en el momento exacto en que este fenómeno ocurre, aparece una especie de película aceitosa sobre la superficie del agua marina que obstaculiza el paso de la luz durante varios días, semanas incluso meses si el derrame no es contenido y limpiado con rapidez.</a:t>
            </a:r>
            <a:endParaRPr sz="2000" dirty="0">
              <a:solidFill>
                <a:schemeClr val="tx1"/>
              </a:solidFill>
              <a:latin typeface="Roboto Condensed" panose="02000000000000000000" pitchFamily="2" charset="0"/>
              <a:ea typeface="Roboto Condensed" panose="02000000000000000000" pitchFamily="2" charset="0"/>
            </a:endParaRPr>
          </a:p>
        </p:txBody>
      </p:sp>
      <p:sp>
        <p:nvSpPr>
          <p:cNvPr id="1035" name="Google Shape;1035;p55"/>
          <p:cNvSpPr txBox="1">
            <a:spLocks noGrp="1"/>
          </p:cNvSpPr>
          <p:nvPr>
            <p:ph type="title"/>
          </p:nvPr>
        </p:nvSpPr>
        <p:spPr>
          <a:xfrm>
            <a:off x="278296" y="496344"/>
            <a:ext cx="10272000" cy="763600"/>
          </a:xfrm>
          <a:prstGeom prst="rect">
            <a:avLst/>
          </a:prstGeom>
        </p:spPr>
        <p:txBody>
          <a:bodyPr spcFirstLastPara="1" wrap="square" lIns="121900" tIns="121900" rIns="121900" bIns="121900" anchor="t" anchorCtr="0">
            <a:noAutofit/>
          </a:bodyPr>
          <a:lstStyle/>
          <a:p>
            <a:r>
              <a:rPr lang="es-AR" b="0" dirty="0">
                <a:latin typeface="Bahnschrift Light SemiCondensed" panose="020B0502040204020203" pitchFamily="34" charset="0"/>
              </a:rPr>
              <a:t>Impacto ambiental de los derrames</a:t>
            </a:r>
            <a:br>
              <a:rPr lang="es-AR" sz="3600" b="1" kern="0" dirty="0">
                <a:solidFill>
                  <a:srgbClr val="FFFFFF"/>
                </a:solidFill>
                <a:latin typeface="Arimo" panose="020B0604020202020204" charset="0"/>
                <a:ea typeface="Arimo" panose="020B0604020202020204" charset="0"/>
                <a:cs typeface="Arimo" panose="020B0604020202020204" charset="0"/>
                <a:sym typeface="Roboto Condensed"/>
              </a:rPr>
            </a:br>
            <a:endParaRPr dirty="0"/>
          </a:p>
        </p:txBody>
      </p:sp>
      <p:sp>
        <p:nvSpPr>
          <p:cNvPr id="1037" name="Google Shape;1037;p55"/>
          <p:cNvSpPr/>
          <p:nvPr/>
        </p:nvSpPr>
        <p:spPr>
          <a:xfrm>
            <a:off x="1061600" y="1383000"/>
            <a:ext cx="789200" cy="728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12" name="Picture Placeholder 11">
            <a:extLst>
              <a:ext uri="{FF2B5EF4-FFF2-40B4-BE49-F238E27FC236}">
                <a16:creationId xmlns:a16="http://schemas.microsoft.com/office/drawing/2014/main" id="{FCB6E01A-B539-7A2B-DCE8-4C957BD60477}"/>
              </a:ext>
            </a:extLst>
          </p:cNvPr>
          <p:cNvPicPr>
            <a:picLocks noGrp="1" noChangeAspect="1"/>
          </p:cNvPicPr>
          <p:nvPr>
            <p:ph type="pic" idx="2"/>
          </p:nvPr>
        </p:nvPicPr>
        <p:blipFill>
          <a:blip r:embed="rId3">
            <a:extLst>
              <a:ext uri="{28A0092B-C50C-407E-A947-70E740481C1C}">
                <a14:useLocalDpi xmlns:a14="http://schemas.microsoft.com/office/drawing/2010/main" val="0"/>
              </a:ext>
            </a:extLst>
          </a:blip>
          <a:srcRect l="6126" r="6126"/>
          <a:stretch>
            <a:fillRect/>
          </a:stretch>
        </p:blipFill>
        <p:spPr>
          <a:xfrm>
            <a:off x="278296" y="1622266"/>
            <a:ext cx="5856904" cy="5347493"/>
          </a:xfrm>
        </p:spPr>
      </p:pic>
    </p:spTree>
    <p:extLst>
      <p:ext uri="{BB962C8B-B14F-4D97-AF65-F5344CB8AC3E}">
        <p14:creationId xmlns:p14="http://schemas.microsoft.com/office/powerpoint/2010/main" val="25625169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033"/>
                                        </p:tgtEl>
                                        <p:attrNameLst>
                                          <p:attrName>style.visibility</p:attrName>
                                        </p:attrNameLst>
                                      </p:cBhvr>
                                      <p:to>
                                        <p:strVal val="visible"/>
                                      </p:to>
                                    </p:set>
                                    <p:anim calcmode="lin" valueType="num">
                                      <p:cBhvr additive="base">
                                        <p:cTn id="7" dur="750" fill="hold"/>
                                        <p:tgtEl>
                                          <p:spTgt spid="1033"/>
                                        </p:tgtEl>
                                        <p:attrNameLst>
                                          <p:attrName>ppt_x</p:attrName>
                                        </p:attrNameLst>
                                      </p:cBhvr>
                                      <p:tavLst>
                                        <p:tav tm="0">
                                          <p:val>
                                            <p:strVal val="1+#ppt_w/2"/>
                                          </p:val>
                                        </p:tav>
                                        <p:tav tm="100000">
                                          <p:val>
                                            <p:strVal val="#ppt_x"/>
                                          </p:val>
                                        </p:tav>
                                      </p:tavLst>
                                    </p:anim>
                                    <p:anim calcmode="lin" valueType="num">
                                      <p:cBhvr additive="base">
                                        <p:cTn id="8" dur="750" fill="hold"/>
                                        <p:tgtEl>
                                          <p:spTgt spid="103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34">
                                            <p:txEl>
                                              <p:pRg st="0" end="0"/>
                                            </p:txEl>
                                          </p:spTgt>
                                        </p:tgtEl>
                                        <p:attrNameLst>
                                          <p:attrName>style.visibility</p:attrName>
                                        </p:attrNameLst>
                                      </p:cBhvr>
                                      <p:to>
                                        <p:strVal val="visible"/>
                                      </p:to>
                                    </p:set>
                                    <p:anim calcmode="lin" valueType="num">
                                      <p:cBhvr additive="base">
                                        <p:cTn id="11" dur="750" fill="hold"/>
                                        <p:tgtEl>
                                          <p:spTgt spid="1034">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1034">
                                            <p:txEl>
                                              <p:pRg st="0" end="0"/>
                                            </p:txEl>
                                          </p:spTgt>
                                        </p:tgtEl>
                                        <p:attrNameLst>
                                          <p:attrName>ppt_y</p:attrName>
                                        </p:attrNameLst>
                                      </p:cBhvr>
                                      <p:tavLst>
                                        <p:tav tm="0">
                                          <p:val>
                                            <p:strVal val="#ppt_y"/>
                                          </p:val>
                                        </p:tav>
                                        <p:tav tm="100000">
                                          <p:val>
                                            <p:strVal val="#ppt_y"/>
                                          </p:val>
                                        </p:tav>
                                      </p:tavLst>
                                    </p:anim>
                                  </p:childTnLst>
                                </p:cTn>
                              </p:par>
                              <p:par>
                                <p:cTn id="13" presetID="42" presetClass="path" presetSubtype="0" accel="50000" decel="50000" fill="hold" grpId="0" nodeType="withEffect">
                                  <p:stCondLst>
                                    <p:cond delay="0"/>
                                  </p:stCondLst>
                                  <p:childTnLst>
                                    <p:animMotion origin="layout" path="M -4.16667E-7 7.40741E-7 L 0.05169 0.00093 " pathEditMode="relative" rAng="0" ptsTypes="AA">
                                      <p:cBhvr>
                                        <p:cTn id="14" dur="1300" fill="hold"/>
                                        <p:tgtEl>
                                          <p:spTgt spid="1035"/>
                                        </p:tgtEl>
                                        <p:attrNameLst>
                                          <p:attrName>ppt_x</p:attrName>
                                          <p:attrName>ppt_y</p:attrName>
                                        </p:attrNameLst>
                                      </p:cBhvr>
                                      <p:rCtr x="2578"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1034" grpId="0" build="p"/>
      <p:bldP spid="10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24" name="Rectangle 23">
            <a:extLst>
              <a:ext uri="{FF2B5EF4-FFF2-40B4-BE49-F238E27FC236}">
                <a16:creationId xmlns:a16="http://schemas.microsoft.com/office/drawing/2014/main" id="{57054089-EE00-E596-DECF-FF16793CE4F4}"/>
              </a:ext>
            </a:extLst>
          </p:cNvPr>
          <p:cNvSpPr/>
          <p:nvPr/>
        </p:nvSpPr>
        <p:spPr>
          <a:xfrm>
            <a:off x="0" y="0"/>
            <a:ext cx="12192000" cy="6858000"/>
          </a:xfrm>
          <a:prstGeom prst="rect">
            <a:avLst/>
          </a:prstGeom>
          <a:solidFill>
            <a:schemeClr val="bg1">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Google Shape;1034;p55"/>
          <p:cNvSpPr txBox="1">
            <a:spLocks noGrp="1"/>
          </p:cNvSpPr>
          <p:nvPr>
            <p:ph type="body" idx="1"/>
          </p:nvPr>
        </p:nvSpPr>
        <p:spPr>
          <a:xfrm>
            <a:off x="7187938" y="2360235"/>
            <a:ext cx="4077093" cy="2137529"/>
          </a:xfrm>
          <a:prstGeom prst="rect">
            <a:avLst/>
          </a:prstGeom>
        </p:spPr>
        <p:txBody>
          <a:bodyPr spcFirstLastPara="1" wrap="square" lIns="121900" tIns="121900" rIns="121900" bIns="121900" anchor="t" anchorCtr="0">
            <a:noAutofit/>
          </a:bodyPr>
          <a:lstStyle/>
          <a:p>
            <a:pPr marL="0" indent="0" algn="ctr">
              <a:buNone/>
            </a:pPr>
            <a:r>
              <a:rPr lang="es-ES" sz="3200" i="0" dirty="0">
                <a:solidFill>
                  <a:schemeClr val="tx1"/>
                </a:solidFill>
                <a:effectLst>
                  <a:outerShdw blurRad="38100" dist="38100" dir="2700000" algn="tl">
                    <a:srgbClr val="000000">
                      <a:alpha val="43137"/>
                    </a:srgbClr>
                  </a:outerShdw>
                  <a:reflection endPos="0" dist="50800" dir="5400000" sy="-100000" algn="bl" rotWithShape="0"/>
                </a:effectLst>
                <a:latin typeface="Bahnschrift Light SemiCondensed" panose="020B0502040204020203" pitchFamily="34" charset="0"/>
                <a:ea typeface="Tahoma" panose="020B0604030504040204" pitchFamily="34" charset="0"/>
                <a:cs typeface="Tahoma" panose="020B0604030504040204" pitchFamily="34" charset="0"/>
              </a:rPr>
              <a:t>Cada año mueren entre </a:t>
            </a:r>
            <a:r>
              <a:rPr lang="es-ES" sz="3200" i="0" dirty="0">
                <a:solidFill>
                  <a:srgbClr val="FF0000"/>
                </a:solidFill>
                <a:effectLst>
                  <a:outerShdw blurRad="38100" dist="38100" dir="2700000" algn="tl">
                    <a:srgbClr val="000000">
                      <a:alpha val="43137"/>
                    </a:srgbClr>
                  </a:outerShdw>
                  <a:reflection endPos="0" dist="50800" dir="5400000" sy="-100000" algn="bl" rotWithShape="0"/>
                </a:effectLst>
                <a:latin typeface="Bahnschrift Light SemiCondensed" panose="020B0502040204020203" pitchFamily="34" charset="0"/>
                <a:ea typeface="Tahoma" panose="020B0604030504040204" pitchFamily="34" charset="0"/>
                <a:cs typeface="Tahoma" panose="020B0604030504040204" pitchFamily="34" charset="0"/>
              </a:rPr>
              <a:t>50.000</a:t>
            </a:r>
            <a:r>
              <a:rPr lang="es-ES" sz="3200" i="0" dirty="0">
                <a:solidFill>
                  <a:schemeClr val="tx1"/>
                </a:solidFill>
                <a:effectLst>
                  <a:outerShdw blurRad="38100" dist="38100" dir="2700000" algn="tl">
                    <a:srgbClr val="000000">
                      <a:alpha val="43137"/>
                    </a:srgbClr>
                  </a:outerShdw>
                  <a:reflection endPos="0" dist="50800" dir="5400000" sy="-100000" algn="bl" rotWithShape="0"/>
                </a:effectLst>
                <a:latin typeface="Bahnschrift Light SemiCondensed" panose="020B0502040204020203" pitchFamily="34" charset="0"/>
                <a:ea typeface="Tahoma" panose="020B0604030504040204" pitchFamily="34" charset="0"/>
                <a:cs typeface="Tahoma" panose="020B0604030504040204" pitchFamily="34" charset="0"/>
              </a:rPr>
              <a:t> y </a:t>
            </a:r>
            <a:r>
              <a:rPr lang="es-ES" sz="3200" i="0" dirty="0">
                <a:solidFill>
                  <a:srgbClr val="FF0000"/>
                </a:solidFill>
                <a:effectLst>
                  <a:outerShdw blurRad="38100" dist="38100" dir="2700000" algn="tl">
                    <a:srgbClr val="000000">
                      <a:alpha val="43137"/>
                    </a:srgbClr>
                  </a:outerShdw>
                  <a:reflection endPos="0" dist="50800" dir="5400000" sy="-100000" algn="bl" rotWithShape="0"/>
                </a:effectLst>
                <a:latin typeface="Bahnschrift Light SemiCondensed" panose="020B0502040204020203" pitchFamily="34" charset="0"/>
                <a:ea typeface="Tahoma" panose="020B0604030504040204" pitchFamily="34" charset="0"/>
                <a:cs typeface="Tahoma" panose="020B0604030504040204" pitchFamily="34" charset="0"/>
              </a:rPr>
              <a:t>250.000</a:t>
            </a:r>
            <a:r>
              <a:rPr lang="es-ES" sz="3200" i="0" dirty="0">
                <a:solidFill>
                  <a:schemeClr val="tx1"/>
                </a:solidFill>
                <a:effectLst>
                  <a:outerShdw blurRad="38100" dist="38100" dir="2700000" algn="tl">
                    <a:srgbClr val="000000">
                      <a:alpha val="43137"/>
                    </a:srgbClr>
                  </a:outerShdw>
                  <a:reflection endPos="0" dist="50800" dir="5400000" sy="-100000" algn="bl" rotWithShape="0"/>
                </a:effectLst>
                <a:latin typeface="Bahnschrift Light SemiCondensed" panose="020B0502040204020203" pitchFamily="34" charset="0"/>
                <a:ea typeface="Tahoma" panose="020B0604030504040204" pitchFamily="34" charset="0"/>
                <a:cs typeface="Tahoma" panose="020B0604030504040204" pitchFamily="34" charset="0"/>
              </a:rPr>
              <a:t> aves en los mares, muertes causadas por los derrames de petróleo.</a:t>
            </a:r>
          </a:p>
          <a:p>
            <a:pPr marL="0" indent="0" algn="ctr">
              <a:buNone/>
            </a:pPr>
            <a:endParaRPr sz="2400" dirty="0">
              <a:solidFill>
                <a:schemeClr val="tx1"/>
              </a:solidFill>
              <a:latin typeface="Bahnschrift Light SemiCondensed" panose="020B0502040204020203" pitchFamily="34" charset="0"/>
            </a:endParaRPr>
          </a:p>
        </p:txBody>
      </p:sp>
      <p:pic>
        <p:nvPicPr>
          <p:cNvPr id="34" name="Picture Placeholder 33">
            <a:extLst>
              <a:ext uri="{FF2B5EF4-FFF2-40B4-BE49-F238E27FC236}">
                <a16:creationId xmlns:a16="http://schemas.microsoft.com/office/drawing/2014/main" id="{A48CB02B-5FCD-D8D7-B969-4F4A44A1856D}"/>
              </a:ext>
            </a:extLst>
          </p:cNvPr>
          <p:cNvPicPr>
            <a:picLocks noGrp="1" noChangeAspect="1"/>
          </p:cNvPicPr>
          <p:nvPr>
            <p:ph type="pic" idx="2"/>
          </p:nvPr>
        </p:nvPicPr>
        <p:blipFill>
          <a:blip r:embed="rId3">
            <a:extLst>
              <a:ext uri="{28A0092B-C50C-407E-A947-70E740481C1C}">
                <a14:useLocalDpi xmlns:a14="http://schemas.microsoft.com/office/drawing/2010/main" val="0"/>
              </a:ext>
            </a:extLst>
          </a:blip>
          <a:srcRect l="17040" r="17040"/>
          <a:stretch>
            <a:fillRect/>
          </a:stretch>
        </p:blipFill>
        <p:spPr>
          <a:xfrm>
            <a:off x="188609" y="234387"/>
            <a:ext cx="5907391" cy="6389225"/>
          </a:xfrm>
          <a:prstGeom prst="round1Rect">
            <a:avLst>
              <a:gd name="adj" fmla="val 0"/>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34">
                                            <p:txEl>
                                              <p:pRg st="0" end="0"/>
                                            </p:txEl>
                                          </p:spTgt>
                                        </p:tgtEl>
                                        <p:attrNameLst>
                                          <p:attrName>style.visibility</p:attrName>
                                        </p:attrNameLst>
                                      </p:cBhvr>
                                      <p:to>
                                        <p:strVal val="visible"/>
                                      </p:to>
                                    </p:set>
                                    <p:animEffect transition="in" filter="fade">
                                      <p:cBhvr>
                                        <p:cTn id="7" dur="750"/>
                                        <p:tgtEl>
                                          <p:spTgt spid="1034">
                                            <p:txEl>
                                              <p:pRg st="0" end="0"/>
                                            </p:txEl>
                                          </p:spTgt>
                                        </p:tgtEl>
                                      </p:cBhvr>
                                    </p:animEffect>
                                    <p:anim calcmode="lin" valueType="num">
                                      <p:cBhvr>
                                        <p:cTn id="8" dur="750" fill="hold"/>
                                        <p:tgtEl>
                                          <p:spTgt spid="1034">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103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5" name="Google Shape;745;p48"/>
          <p:cNvSpPr/>
          <p:nvPr/>
        </p:nvSpPr>
        <p:spPr>
          <a:xfrm flipH="1">
            <a:off x="6954785" y="1939542"/>
            <a:ext cx="3259600" cy="4143600"/>
          </a:xfrm>
          <a:prstGeom prst="round2DiagRect">
            <a:avLst>
              <a:gd name="adj1" fmla="val 16667"/>
              <a:gd name="adj2" fmla="val 20196"/>
            </a:avLst>
          </a:prstGeom>
          <a:solidFill>
            <a:schemeClr val="tx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746" name="Google Shape;746;p48"/>
          <p:cNvSpPr/>
          <p:nvPr/>
        </p:nvSpPr>
        <p:spPr>
          <a:xfrm>
            <a:off x="1061600" y="1383000"/>
            <a:ext cx="789200" cy="728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2" name="Google Shape;752;p48"/>
          <p:cNvSpPr txBox="1">
            <a:spLocks noGrp="1"/>
          </p:cNvSpPr>
          <p:nvPr>
            <p:ph type="title"/>
          </p:nvPr>
        </p:nvSpPr>
        <p:spPr>
          <a:xfrm>
            <a:off x="-204462" y="530403"/>
            <a:ext cx="3694641" cy="683200"/>
          </a:xfrm>
          <a:prstGeom prst="rect">
            <a:avLst/>
          </a:prstGeom>
        </p:spPr>
        <p:txBody>
          <a:bodyPr spcFirstLastPara="1" wrap="square" lIns="121900" tIns="121900" rIns="121900" bIns="121900" anchor="t" anchorCtr="0">
            <a:noAutofit/>
          </a:bodyPr>
          <a:lstStyle/>
          <a:p>
            <a:r>
              <a:rPr lang="es-AR" sz="3500" dirty="0">
                <a:solidFill>
                  <a:schemeClr val="tx2"/>
                </a:solidFill>
              </a:rPr>
              <a:t>Sabias que…</a:t>
            </a:r>
            <a:endParaRPr sz="3500" dirty="0">
              <a:solidFill>
                <a:schemeClr val="tx2"/>
              </a:solidFill>
            </a:endParaRPr>
          </a:p>
        </p:txBody>
      </p:sp>
      <p:sp>
        <p:nvSpPr>
          <p:cNvPr id="40" name="Google Shape;745;p48">
            <a:extLst>
              <a:ext uri="{FF2B5EF4-FFF2-40B4-BE49-F238E27FC236}">
                <a16:creationId xmlns:a16="http://schemas.microsoft.com/office/drawing/2014/main" id="{29CB1CCA-F444-6651-D06C-EA5D7E5A6972}"/>
              </a:ext>
            </a:extLst>
          </p:cNvPr>
          <p:cNvSpPr/>
          <p:nvPr/>
        </p:nvSpPr>
        <p:spPr>
          <a:xfrm flipH="1">
            <a:off x="2222429" y="1939542"/>
            <a:ext cx="3259600" cy="4143600"/>
          </a:xfrm>
          <a:prstGeom prst="round2DiagRect">
            <a:avLst>
              <a:gd name="adj1" fmla="val 16667"/>
              <a:gd name="adj2" fmla="val 20196"/>
            </a:avLst>
          </a:prstGeom>
          <a:solidFill>
            <a:schemeClr val="tx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41" name="Google Shape;754;p48">
            <a:extLst>
              <a:ext uri="{FF2B5EF4-FFF2-40B4-BE49-F238E27FC236}">
                <a16:creationId xmlns:a16="http://schemas.microsoft.com/office/drawing/2014/main" id="{2CDA18F7-6E15-7FFC-CF22-BE3084CDC1A9}"/>
              </a:ext>
            </a:extLst>
          </p:cNvPr>
          <p:cNvSpPr txBox="1">
            <a:spLocks/>
          </p:cNvSpPr>
          <p:nvPr/>
        </p:nvSpPr>
        <p:spPr>
          <a:xfrm>
            <a:off x="2222429" y="3778750"/>
            <a:ext cx="3259599" cy="599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3200" b="1" i="0" u="none" strike="noStrike" cap="none">
                <a:solidFill>
                  <a:schemeClr val="dk1"/>
                </a:solidFill>
                <a:latin typeface="Arimo"/>
                <a:ea typeface="Arimo"/>
                <a:cs typeface="Arimo"/>
                <a:sym typeface="Arimo"/>
              </a:defRPr>
            </a:lvl1pPr>
            <a:lvl2pPr marL="914400" marR="0" lvl="1"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indent="0"/>
            <a:r>
              <a:rPr lang="en-US" kern="0" dirty="0"/>
              <a:t>CONTAMINA</a:t>
            </a:r>
          </a:p>
        </p:txBody>
      </p:sp>
      <p:sp>
        <p:nvSpPr>
          <p:cNvPr id="42" name="Google Shape;756;p48">
            <a:extLst>
              <a:ext uri="{FF2B5EF4-FFF2-40B4-BE49-F238E27FC236}">
                <a16:creationId xmlns:a16="http://schemas.microsoft.com/office/drawing/2014/main" id="{DF063B98-719F-C2BC-9DE8-BD5DE39027EB}"/>
              </a:ext>
            </a:extLst>
          </p:cNvPr>
          <p:cNvSpPr txBox="1">
            <a:spLocks/>
          </p:cNvSpPr>
          <p:nvPr/>
        </p:nvSpPr>
        <p:spPr>
          <a:xfrm>
            <a:off x="2222429" y="2437074"/>
            <a:ext cx="3259600" cy="68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Arimo"/>
              <a:buNone/>
              <a:defRPr sz="5333" b="1" i="0" u="none" strike="noStrike" cap="none">
                <a:solidFill>
                  <a:schemeClr val="dk1"/>
                </a:solidFill>
                <a:latin typeface="Arimo"/>
                <a:ea typeface="Arimo"/>
                <a:cs typeface="Arimo"/>
                <a:sym typeface="Arimo"/>
              </a:defRPr>
            </a:lvl1pPr>
            <a:lvl2pPr marR="0" lvl="1" algn="ctr" rtl="0">
              <a:lnSpc>
                <a:spcPct val="100000"/>
              </a:lnSpc>
              <a:spcBef>
                <a:spcPts val="0"/>
              </a:spcBef>
              <a:spcAft>
                <a:spcPts val="0"/>
              </a:spcAft>
              <a:buClr>
                <a:schemeClr val="dk1"/>
              </a:buClr>
              <a:buSzPts val="4000"/>
              <a:buFont typeface="Arimo"/>
              <a:buNone/>
              <a:defRPr sz="5333" b="1" i="0" u="none" strike="noStrike" cap="none">
                <a:solidFill>
                  <a:schemeClr val="dk1"/>
                </a:solidFill>
                <a:latin typeface="Arimo"/>
                <a:ea typeface="Arimo"/>
                <a:cs typeface="Arimo"/>
                <a:sym typeface="Arimo"/>
              </a:defRPr>
            </a:lvl2pPr>
            <a:lvl3pPr marR="0" lvl="2" algn="ctr" rtl="0">
              <a:lnSpc>
                <a:spcPct val="100000"/>
              </a:lnSpc>
              <a:spcBef>
                <a:spcPts val="0"/>
              </a:spcBef>
              <a:spcAft>
                <a:spcPts val="0"/>
              </a:spcAft>
              <a:buClr>
                <a:schemeClr val="dk1"/>
              </a:buClr>
              <a:buSzPts val="4000"/>
              <a:buFont typeface="Arimo"/>
              <a:buNone/>
              <a:defRPr sz="5333" b="1" i="0" u="none" strike="noStrike" cap="none">
                <a:solidFill>
                  <a:schemeClr val="dk1"/>
                </a:solidFill>
                <a:latin typeface="Arimo"/>
                <a:ea typeface="Arimo"/>
                <a:cs typeface="Arimo"/>
                <a:sym typeface="Arimo"/>
              </a:defRPr>
            </a:lvl3pPr>
            <a:lvl4pPr marR="0" lvl="3" algn="ctr" rtl="0">
              <a:lnSpc>
                <a:spcPct val="100000"/>
              </a:lnSpc>
              <a:spcBef>
                <a:spcPts val="0"/>
              </a:spcBef>
              <a:spcAft>
                <a:spcPts val="0"/>
              </a:spcAft>
              <a:buClr>
                <a:schemeClr val="dk1"/>
              </a:buClr>
              <a:buSzPts val="4000"/>
              <a:buFont typeface="Arimo"/>
              <a:buNone/>
              <a:defRPr sz="5333" b="1" i="0" u="none" strike="noStrike" cap="none">
                <a:solidFill>
                  <a:schemeClr val="dk1"/>
                </a:solidFill>
                <a:latin typeface="Arimo"/>
                <a:ea typeface="Arimo"/>
                <a:cs typeface="Arimo"/>
                <a:sym typeface="Arimo"/>
              </a:defRPr>
            </a:lvl4pPr>
            <a:lvl5pPr marR="0" lvl="4" algn="ctr" rtl="0">
              <a:lnSpc>
                <a:spcPct val="100000"/>
              </a:lnSpc>
              <a:spcBef>
                <a:spcPts val="0"/>
              </a:spcBef>
              <a:spcAft>
                <a:spcPts val="0"/>
              </a:spcAft>
              <a:buClr>
                <a:schemeClr val="dk1"/>
              </a:buClr>
              <a:buSzPts val="4000"/>
              <a:buFont typeface="Arimo"/>
              <a:buNone/>
              <a:defRPr sz="5333" b="1" i="0" u="none" strike="noStrike" cap="none">
                <a:solidFill>
                  <a:schemeClr val="dk1"/>
                </a:solidFill>
                <a:latin typeface="Arimo"/>
                <a:ea typeface="Arimo"/>
                <a:cs typeface="Arimo"/>
                <a:sym typeface="Arimo"/>
              </a:defRPr>
            </a:lvl5pPr>
            <a:lvl6pPr marR="0" lvl="5" algn="ctr" rtl="0">
              <a:lnSpc>
                <a:spcPct val="100000"/>
              </a:lnSpc>
              <a:spcBef>
                <a:spcPts val="0"/>
              </a:spcBef>
              <a:spcAft>
                <a:spcPts val="0"/>
              </a:spcAft>
              <a:buClr>
                <a:schemeClr val="dk1"/>
              </a:buClr>
              <a:buSzPts val="4000"/>
              <a:buFont typeface="Arimo"/>
              <a:buNone/>
              <a:defRPr sz="5333" b="1" i="0" u="none" strike="noStrike" cap="none">
                <a:solidFill>
                  <a:schemeClr val="dk1"/>
                </a:solidFill>
                <a:latin typeface="Arimo"/>
                <a:ea typeface="Arimo"/>
                <a:cs typeface="Arimo"/>
                <a:sym typeface="Arimo"/>
              </a:defRPr>
            </a:lvl6pPr>
            <a:lvl7pPr marR="0" lvl="6" algn="ctr" rtl="0">
              <a:lnSpc>
                <a:spcPct val="100000"/>
              </a:lnSpc>
              <a:spcBef>
                <a:spcPts val="0"/>
              </a:spcBef>
              <a:spcAft>
                <a:spcPts val="0"/>
              </a:spcAft>
              <a:buClr>
                <a:schemeClr val="dk1"/>
              </a:buClr>
              <a:buSzPts val="4000"/>
              <a:buFont typeface="Arimo"/>
              <a:buNone/>
              <a:defRPr sz="5333" b="1" i="0" u="none" strike="noStrike" cap="none">
                <a:solidFill>
                  <a:schemeClr val="dk1"/>
                </a:solidFill>
                <a:latin typeface="Arimo"/>
                <a:ea typeface="Arimo"/>
                <a:cs typeface="Arimo"/>
                <a:sym typeface="Arimo"/>
              </a:defRPr>
            </a:lvl7pPr>
            <a:lvl8pPr marR="0" lvl="7" algn="ctr" rtl="0">
              <a:lnSpc>
                <a:spcPct val="100000"/>
              </a:lnSpc>
              <a:spcBef>
                <a:spcPts val="0"/>
              </a:spcBef>
              <a:spcAft>
                <a:spcPts val="0"/>
              </a:spcAft>
              <a:buClr>
                <a:schemeClr val="dk1"/>
              </a:buClr>
              <a:buSzPts val="4000"/>
              <a:buFont typeface="Arimo"/>
              <a:buNone/>
              <a:defRPr sz="5333" b="1" i="0" u="none" strike="noStrike" cap="none">
                <a:solidFill>
                  <a:schemeClr val="dk1"/>
                </a:solidFill>
                <a:latin typeface="Arimo"/>
                <a:ea typeface="Arimo"/>
                <a:cs typeface="Arimo"/>
                <a:sym typeface="Arimo"/>
              </a:defRPr>
            </a:lvl8pPr>
            <a:lvl9pPr marR="0" lvl="8" algn="ctr" rtl="0">
              <a:lnSpc>
                <a:spcPct val="100000"/>
              </a:lnSpc>
              <a:spcBef>
                <a:spcPts val="0"/>
              </a:spcBef>
              <a:spcAft>
                <a:spcPts val="0"/>
              </a:spcAft>
              <a:buClr>
                <a:schemeClr val="dk1"/>
              </a:buClr>
              <a:buSzPts val="4000"/>
              <a:buFont typeface="Arimo"/>
              <a:buNone/>
              <a:defRPr sz="5333" b="1" i="0" u="none" strike="noStrike" cap="none">
                <a:solidFill>
                  <a:schemeClr val="dk1"/>
                </a:solidFill>
                <a:latin typeface="Arimo"/>
                <a:ea typeface="Arimo"/>
                <a:cs typeface="Arimo"/>
                <a:sym typeface="Arimo"/>
              </a:defRPr>
            </a:lvl9pPr>
          </a:lstStyle>
          <a:p>
            <a:r>
              <a:rPr lang="en-US" kern="0" dirty="0">
                <a:ln>
                  <a:solidFill>
                    <a:schemeClr val="bg2"/>
                  </a:solidFill>
                </a:ln>
                <a:solidFill>
                  <a:schemeClr val="tx2"/>
                </a:solidFill>
              </a:rPr>
              <a:t>1 GOTA</a:t>
            </a:r>
          </a:p>
        </p:txBody>
      </p:sp>
      <p:sp>
        <p:nvSpPr>
          <p:cNvPr id="43" name="Google Shape;756;p48">
            <a:extLst>
              <a:ext uri="{FF2B5EF4-FFF2-40B4-BE49-F238E27FC236}">
                <a16:creationId xmlns:a16="http://schemas.microsoft.com/office/drawing/2014/main" id="{AF60F7B7-9BAB-371C-7E4D-BCF7CD547BD7}"/>
              </a:ext>
            </a:extLst>
          </p:cNvPr>
          <p:cNvSpPr txBox="1">
            <a:spLocks/>
          </p:cNvSpPr>
          <p:nvPr/>
        </p:nvSpPr>
        <p:spPr>
          <a:xfrm>
            <a:off x="2556096" y="4377950"/>
            <a:ext cx="2689600" cy="68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Arimo"/>
              <a:buNone/>
              <a:defRPr sz="5333" b="1" i="0" u="none" strike="noStrike" cap="none">
                <a:solidFill>
                  <a:schemeClr val="dk1"/>
                </a:solidFill>
                <a:latin typeface="Arimo"/>
                <a:ea typeface="Arimo"/>
                <a:cs typeface="Arimo"/>
                <a:sym typeface="Arimo"/>
              </a:defRPr>
            </a:lvl1pPr>
            <a:lvl2pPr marR="0" lvl="1" algn="ctr" rtl="0">
              <a:lnSpc>
                <a:spcPct val="100000"/>
              </a:lnSpc>
              <a:spcBef>
                <a:spcPts val="0"/>
              </a:spcBef>
              <a:spcAft>
                <a:spcPts val="0"/>
              </a:spcAft>
              <a:buClr>
                <a:schemeClr val="dk1"/>
              </a:buClr>
              <a:buSzPts val="4000"/>
              <a:buFont typeface="Arimo"/>
              <a:buNone/>
              <a:defRPr sz="5333" b="1" i="0" u="none" strike="noStrike" cap="none">
                <a:solidFill>
                  <a:schemeClr val="dk1"/>
                </a:solidFill>
                <a:latin typeface="Arimo"/>
                <a:ea typeface="Arimo"/>
                <a:cs typeface="Arimo"/>
                <a:sym typeface="Arimo"/>
              </a:defRPr>
            </a:lvl2pPr>
            <a:lvl3pPr marR="0" lvl="2" algn="ctr" rtl="0">
              <a:lnSpc>
                <a:spcPct val="100000"/>
              </a:lnSpc>
              <a:spcBef>
                <a:spcPts val="0"/>
              </a:spcBef>
              <a:spcAft>
                <a:spcPts val="0"/>
              </a:spcAft>
              <a:buClr>
                <a:schemeClr val="dk1"/>
              </a:buClr>
              <a:buSzPts val="4000"/>
              <a:buFont typeface="Arimo"/>
              <a:buNone/>
              <a:defRPr sz="5333" b="1" i="0" u="none" strike="noStrike" cap="none">
                <a:solidFill>
                  <a:schemeClr val="dk1"/>
                </a:solidFill>
                <a:latin typeface="Arimo"/>
                <a:ea typeface="Arimo"/>
                <a:cs typeface="Arimo"/>
                <a:sym typeface="Arimo"/>
              </a:defRPr>
            </a:lvl3pPr>
            <a:lvl4pPr marR="0" lvl="3" algn="ctr" rtl="0">
              <a:lnSpc>
                <a:spcPct val="100000"/>
              </a:lnSpc>
              <a:spcBef>
                <a:spcPts val="0"/>
              </a:spcBef>
              <a:spcAft>
                <a:spcPts val="0"/>
              </a:spcAft>
              <a:buClr>
                <a:schemeClr val="dk1"/>
              </a:buClr>
              <a:buSzPts val="4000"/>
              <a:buFont typeface="Arimo"/>
              <a:buNone/>
              <a:defRPr sz="5333" b="1" i="0" u="none" strike="noStrike" cap="none">
                <a:solidFill>
                  <a:schemeClr val="dk1"/>
                </a:solidFill>
                <a:latin typeface="Arimo"/>
                <a:ea typeface="Arimo"/>
                <a:cs typeface="Arimo"/>
                <a:sym typeface="Arimo"/>
              </a:defRPr>
            </a:lvl4pPr>
            <a:lvl5pPr marR="0" lvl="4" algn="ctr" rtl="0">
              <a:lnSpc>
                <a:spcPct val="100000"/>
              </a:lnSpc>
              <a:spcBef>
                <a:spcPts val="0"/>
              </a:spcBef>
              <a:spcAft>
                <a:spcPts val="0"/>
              </a:spcAft>
              <a:buClr>
                <a:schemeClr val="dk1"/>
              </a:buClr>
              <a:buSzPts val="4000"/>
              <a:buFont typeface="Arimo"/>
              <a:buNone/>
              <a:defRPr sz="5333" b="1" i="0" u="none" strike="noStrike" cap="none">
                <a:solidFill>
                  <a:schemeClr val="dk1"/>
                </a:solidFill>
                <a:latin typeface="Arimo"/>
                <a:ea typeface="Arimo"/>
                <a:cs typeface="Arimo"/>
                <a:sym typeface="Arimo"/>
              </a:defRPr>
            </a:lvl5pPr>
            <a:lvl6pPr marR="0" lvl="5" algn="ctr" rtl="0">
              <a:lnSpc>
                <a:spcPct val="100000"/>
              </a:lnSpc>
              <a:spcBef>
                <a:spcPts val="0"/>
              </a:spcBef>
              <a:spcAft>
                <a:spcPts val="0"/>
              </a:spcAft>
              <a:buClr>
                <a:schemeClr val="dk1"/>
              </a:buClr>
              <a:buSzPts val="4000"/>
              <a:buFont typeface="Arimo"/>
              <a:buNone/>
              <a:defRPr sz="5333" b="1" i="0" u="none" strike="noStrike" cap="none">
                <a:solidFill>
                  <a:schemeClr val="dk1"/>
                </a:solidFill>
                <a:latin typeface="Arimo"/>
                <a:ea typeface="Arimo"/>
                <a:cs typeface="Arimo"/>
                <a:sym typeface="Arimo"/>
              </a:defRPr>
            </a:lvl6pPr>
            <a:lvl7pPr marR="0" lvl="6" algn="ctr" rtl="0">
              <a:lnSpc>
                <a:spcPct val="100000"/>
              </a:lnSpc>
              <a:spcBef>
                <a:spcPts val="0"/>
              </a:spcBef>
              <a:spcAft>
                <a:spcPts val="0"/>
              </a:spcAft>
              <a:buClr>
                <a:schemeClr val="dk1"/>
              </a:buClr>
              <a:buSzPts val="4000"/>
              <a:buFont typeface="Arimo"/>
              <a:buNone/>
              <a:defRPr sz="5333" b="1" i="0" u="none" strike="noStrike" cap="none">
                <a:solidFill>
                  <a:schemeClr val="dk1"/>
                </a:solidFill>
                <a:latin typeface="Arimo"/>
                <a:ea typeface="Arimo"/>
                <a:cs typeface="Arimo"/>
                <a:sym typeface="Arimo"/>
              </a:defRPr>
            </a:lvl7pPr>
            <a:lvl8pPr marR="0" lvl="7" algn="ctr" rtl="0">
              <a:lnSpc>
                <a:spcPct val="100000"/>
              </a:lnSpc>
              <a:spcBef>
                <a:spcPts val="0"/>
              </a:spcBef>
              <a:spcAft>
                <a:spcPts val="0"/>
              </a:spcAft>
              <a:buClr>
                <a:schemeClr val="dk1"/>
              </a:buClr>
              <a:buSzPts val="4000"/>
              <a:buFont typeface="Arimo"/>
              <a:buNone/>
              <a:defRPr sz="5333" b="1" i="0" u="none" strike="noStrike" cap="none">
                <a:solidFill>
                  <a:schemeClr val="dk1"/>
                </a:solidFill>
                <a:latin typeface="Arimo"/>
                <a:ea typeface="Arimo"/>
                <a:cs typeface="Arimo"/>
                <a:sym typeface="Arimo"/>
              </a:defRPr>
            </a:lvl8pPr>
            <a:lvl9pPr marR="0" lvl="8" algn="ctr" rtl="0">
              <a:lnSpc>
                <a:spcPct val="100000"/>
              </a:lnSpc>
              <a:spcBef>
                <a:spcPts val="0"/>
              </a:spcBef>
              <a:spcAft>
                <a:spcPts val="0"/>
              </a:spcAft>
              <a:buClr>
                <a:schemeClr val="dk1"/>
              </a:buClr>
              <a:buSzPts val="4000"/>
              <a:buFont typeface="Arimo"/>
              <a:buNone/>
              <a:defRPr sz="5333" b="1" i="0" u="none" strike="noStrike" cap="none">
                <a:solidFill>
                  <a:schemeClr val="dk1"/>
                </a:solidFill>
                <a:latin typeface="Arimo"/>
                <a:ea typeface="Arimo"/>
                <a:cs typeface="Arimo"/>
                <a:sym typeface="Arimo"/>
              </a:defRPr>
            </a:lvl9pPr>
          </a:lstStyle>
          <a:p>
            <a:r>
              <a:rPr lang="es-AR" kern="0" dirty="0">
                <a:solidFill>
                  <a:srgbClr val="00B0F0"/>
                </a:solidFill>
              </a:rPr>
              <a:t>2</a:t>
            </a:r>
            <a:r>
              <a:rPr lang="en-US" kern="0" dirty="0">
                <a:solidFill>
                  <a:srgbClr val="00B0F0"/>
                </a:solidFill>
              </a:rPr>
              <a:t>5L</a:t>
            </a:r>
          </a:p>
        </p:txBody>
      </p:sp>
      <p:sp>
        <p:nvSpPr>
          <p:cNvPr id="48" name="TextBox 47">
            <a:extLst>
              <a:ext uri="{FF2B5EF4-FFF2-40B4-BE49-F238E27FC236}">
                <a16:creationId xmlns:a16="http://schemas.microsoft.com/office/drawing/2014/main" id="{282ED8B8-C466-1E5B-9633-BC01A5FC268F}"/>
              </a:ext>
            </a:extLst>
          </p:cNvPr>
          <p:cNvSpPr txBox="1"/>
          <p:nvPr/>
        </p:nvSpPr>
        <p:spPr>
          <a:xfrm>
            <a:off x="2222429" y="3142402"/>
            <a:ext cx="3259598" cy="461665"/>
          </a:xfrm>
          <a:prstGeom prst="rect">
            <a:avLst/>
          </a:prstGeom>
          <a:noFill/>
        </p:spPr>
        <p:txBody>
          <a:bodyPr wrap="square" rtlCol="0">
            <a:spAutoFit/>
          </a:bodyPr>
          <a:lstStyle/>
          <a:p>
            <a:pPr algn="ctr"/>
            <a:r>
              <a:rPr lang="es-AR" sz="2400" dirty="0">
                <a:latin typeface="Arimo" panose="020B0604020202020204"/>
              </a:rPr>
              <a:t>de petróleo</a:t>
            </a:r>
            <a:endParaRPr lang="en-US" sz="2400" dirty="0">
              <a:latin typeface="Arimo" panose="020B0604020202020204"/>
            </a:endParaRPr>
          </a:p>
        </p:txBody>
      </p:sp>
      <p:sp>
        <p:nvSpPr>
          <p:cNvPr id="49" name="TextBox 48">
            <a:extLst>
              <a:ext uri="{FF2B5EF4-FFF2-40B4-BE49-F238E27FC236}">
                <a16:creationId xmlns:a16="http://schemas.microsoft.com/office/drawing/2014/main" id="{6C9453BB-6429-0ACC-1B83-27FC84586E18}"/>
              </a:ext>
            </a:extLst>
          </p:cNvPr>
          <p:cNvSpPr txBox="1"/>
          <p:nvPr/>
        </p:nvSpPr>
        <p:spPr>
          <a:xfrm>
            <a:off x="3087440" y="5110480"/>
            <a:ext cx="1626911" cy="461665"/>
          </a:xfrm>
          <a:prstGeom prst="rect">
            <a:avLst/>
          </a:prstGeom>
          <a:noFill/>
        </p:spPr>
        <p:txBody>
          <a:bodyPr wrap="square" rtlCol="0">
            <a:spAutoFit/>
          </a:bodyPr>
          <a:lstStyle/>
          <a:p>
            <a:pPr algn="ctr"/>
            <a:r>
              <a:rPr lang="es-AR" sz="2400" dirty="0">
                <a:latin typeface="Arimo" panose="020B0604020202020204"/>
              </a:rPr>
              <a:t>de agua</a:t>
            </a:r>
            <a:endParaRPr lang="en-US" sz="2400" dirty="0">
              <a:latin typeface="Arimo" panose="020B0604020202020204"/>
            </a:endParaRPr>
          </a:p>
        </p:txBody>
      </p:sp>
      <p:pic>
        <p:nvPicPr>
          <p:cNvPr id="31" name="Picture 30">
            <a:extLst>
              <a:ext uri="{FF2B5EF4-FFF2-40B4-BE49-F238E27FC236}">
                <a16:creationId xmlns:a16="http://schemas.microsoft.com/office/drawing/2014/main" id="{FE0B903C-09D8-327D-4F8D-01525F029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6300" y="2306027"/>
            <a:ext cx="456571" cy="802284"/>
          </a:xfrm>
          <a:prstGeom prst="rect">
            <a:avLst/>
          </a:prstGeom>
        </p:spPr>
      </p:pic>
      <p:pic>
        <p:nvPicPr>
          <p:cNvPr id="712" name="Picture 711">
            <a:extLst>
              <a:ext uri="{FF2B5EF4-FFF2-40B4-BE49-F238E27FC236}">
                <a16:creationId xmlns:a16="http://schemas.microsoft.com/office/drawing/2014/main" id="{98BA7C92-DFE2-A843-C51F-61495CCDAC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0291" y="3474796"/>
            <a:ext cx="2188591" cy="236706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750" fill="hold"/>
                                        <p:tgtEl>
                                          <p:spTgt spid="40"/>
                                        </p:tgtEl>
                                        <p:attrNameLst>
                                          <p:attrName>ppt_x</p:attrName>
                                        </p:attrNameLst>
                                      </p:cBhvr>
                                      <p:tavLst>
                                        <p:tav tm="0">
                                          <p:val>
                                            <p:strVal val="0-#ppt_w/2"/>
                                          </p:val>
                                        </p:tav>
                                        <p:tav tm="100000">
                                          <p:val>
                                            <p:strVal val="#ppt_x"/>
                                          </p:val>
                                        </p:tav>
                                      </p:tavLst>
                                    </p:anim>
                                    <p:anim calcmode="lin" valueType="num">
                                      <p:cBhvr additive="base">
                                        <p:cTn id="8" dur="75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750" fill="hold"/>
                                        <p:tgtEl>
                                          <p:spTgt spid="42"/>
                                        </p:tgtEl>
                                        <p:attrNameLst>
                                          <p:attrName>ppt_x</p:attrName>
                                        </p:attrNameLst>
                                      </p:cBhvr>
                                      <p:tavLst>
                                        <p:tav tm="0">
                                          <p:val>
                                            <p:strVal val="0-#ppt_w/2"/>
                                          </p:val>
                                        </p:tav>
                                        <p:tav tm="100000">
                                          <p:val>
                                            <p:strVal val="#ppt_x"/>
                                          </p:val>
                                        </p:tav>
                                      </p:tavLst>
                                    </p:anim>
                                    <p:anim calcmode="lin" valueType="num">
                                      <p:cBhvr additive="base">
                                        <p:cTn id="12" dur="750" fill="hold"/>
                                        <p:tgtEl>
                                          <p:spTgt spid="4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750" fill="hold"/>
                                        <p:tgtEl>
                                          <p:spTgt spid="48"/>
                                        </p:tgtEl>
                                        <p:attrNameLst>
                                          <p:attrName>ppt_x</p:attrName>
                                        </p:attrNameLst>
                                      </p:cBhvr>
                                      <p:tavLst>
                                        <p:tav tm="0">
                                          <p:val>
                                            <p:strVal val="0-#ppt_w/2"/>
                                          </p:val>
                                        </p:tav>
                                        <p:tav tm="100000">
                                          <p:val>
                                            <p:strVal val="#ppt_x"/>
                                          </p:val>
                                        </p:tav>
                                      </p:tavLst>
                                    </p:anim>
                                    <p:anim calcmode="lin" valueType="num">
                                      <p:cBhvr additive="base">
                                        <p:cTn id="16" dur="750" fill="hold"/>
                                        <p:tgtEl>
                                          <p:spTgt spid="4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750" fill="hold"/>
                                        <p:tgtEl>
                                          <p:spTgt spid="41"/>
                                        </p:tgtEl>
                                        <p:attrNameLst>
                                          <p:attrName>ppt_x</p:attrName>
                                        </p:attrNameLst>
                                      </p:cBhvr>
                                      <p:tavLst>
                                        <p:tav tm="0">
                                          <p:val>
                                            <p:strVal val="0-#ppt_w/2"/>
                                          </p:val>
                                        </p:tav>
                                        <p:tav tm="100000">
                                          <p:val>
                                            <p:strVal val="#ppt_x"/>
                                          </p:val>
                                        </p:tav>
                                      </p:tavLst>
                                    </p:anim>
                                    <p:anim calcmode="lin" valueType="num">
                                      <p:cBhvr additive="base">
                                        <p:cTn id="20" dur="750" fill="hold"/>
                                        <p:tgtEl>
                                          <p:spTgt spid="4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750" fill="hold"/>
                                        <p:tgtEl>
                                          <p:spTgt spid="43"/>
                                        </p:tgtEl>
                                        <p:attrNameLst>
                                          <p:attrName>ppt_x</p:attrName>
                                        </p:attrNameLst>
                                      </p:cBhvr>
                                      <p:tavLst>
                                        <p:tav tm="0">
                                          <p:val>
                                            <p:strVal val="0-#ppt_w/2"/>
                                          </p:val>
                                        </p:tav>
                                        <p:tav tm="100000">
                                          <p:val>
                                            <p:strVal val="#ppt_x"/>
                                          </p:val>
                                        </p:tav>
                                      </p:tavLst>
                                    </p:anim>
                                    <p:anim calcmode="lin" valueType="num">
                                      <p:cBhvr additive="base">
                                        <p:cTn id="24" dur="750" fill="hold"/>
                                        <p:tgtEl>
                                          <p:spTgt spid="4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750" fill="hold"/>
                                        <p:tgtEl>
                                          <p:spTgt spid="49"/>
                                        </p:tgtEl>
                                        <p:attrNameLst>
                                          <p:attrName>ppt_x</p:attrName>
                                        </p:attrNameLst>
                                      </p:cBhvr>
                                      <p:tavLst>
                                        <p:tav tm="0">
                                          <p:val>
                                            <p:strVal val="0-#ppt_w/2"/>
                                          </p:val>
                                        </p:tav>
                                        <p:tav tm="100000">
                                          <p:val>
                                            <p:strVal val="#ppt_x"/>
                                          </p:val>
                                        </p:tav>
                                      </p:tavLst>
                                    </p:anim>
                                    <p:anim calcmode="lin" valueType="num">
                                      <p:cBhvr additive="base">
                                        <p:cTn id="28" dur="750" fill="hold"/>
                                        <p:tgtEl>
                                          <p:spTgt spid="49"/>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745"/>
                                        </p:tgtEl>
                                        <p:attrNameLst>
                                          <p:attrName>style.visibility</p:attrName>
                                        </p:attrNameLst>
                                      </p:cBhvr>
                                      <p:to>
                                        <p:strVal val="visible"/>
                                      </p:to>
                                    </p:set>
                                    <p:anim calcmode="lin" valueType="num">
                                      <p:cBhvr additive="base">
                                        <p:cTn id="31" dur="750" fill="hold"/>
                                        <p:tgtEl>
                                          <p:spTgt spid="745"/>
                                        </p:tgtEl>
                                        <p:attrNameLst>
                                          <p:attrName>ppt_x</p:attrName>
                                        </p:attrNameLst>
                                      </p:cBhvr>
                                      <p:tavLst>
                                        <p:tav tm="0">
                                          <p:val>
                                            <p:strVal val="1+#ppt_w/2"/>
                                          </p:val>
                                        </p:tav>
                                        <p:tav tm="100000">
                                          <p:val>
                                            <p:strVal val="#ppt_x"/>
                                          </p:val>
                                        </p:tav>
                                      </p:tavLst>
                                    </p:anim>
                                    <p:anim calcmode="lin" valueType="num">
                                      <p:cBhvr additive="base">
                                        <p:cTn id="32" dur="750" fill="hold"/>
                                        <p:tgtEl>
                                          <p:spTgt spid="745"/>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750" fill="hold"/>
                                        <p:tgtEl>
                                          <p:spTgt spid="31"/>
                                        </p:tgtEl>
                                        <p:attrNameLst>
                                          <p:attrName>ppt_x</p:attrName>
                                        </p:attrNameLst>
                                      </p:cBhvr>
                                      <p:tavLst>
                                        <p:tav tm="0">
                                          <p:val>
                                            <p:strVal val="1+#ppt_w/2"/>
                                          </p:val>
                                        </p:tav>
                                        <p:tav tm="100000">
                                          <p:val>
                                            <p:strVal val="#ppt_x"/>
                                          </p:val>
                                        </p:tav>
                                      </p:tavLst>
                                    </p:anim>
                                    <p:anim calcmode="lin" valueType="num">
                                      <p:cBhvr additive="base">
                                        <p:cTn id="36" dur="750" fill="hold"/>
                                        <p:tgtEl>
                                          <p:spTgt spid="31"/>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712"/>
                                        </p:tgtEl>
                                        <p:attrNameLst>
                                          <p:attrName>style.visibility</p:attrName>
                                        </p:attrNameLst>
                                      </p:cBhvr>
                                      <p:to>
                                        <p:strVal val="visible"/>
                                      </p:to>
                                    </p:set>
                                    <p:anim calcmode="lin" valueType="num">
                                      <p:cBhvr additive="base">
                                        <p:cTn id="39" dur="750" fill="hold"/>
                                        <p:tgtEl>
                                          <p:spTgt spid="712"/>
                                        </p:tgtEl>
                                        <p:attrNameLst>
                                          <p:attrName>ppt_x</p:attrName>
                                        </p:attrNameLst>
                                      </p:cBhvr>
                                      <p:tavLst>
                                        <p:tav tm="0">
                                          <p:val>
                                            <p:strVal val="1+#ppt_w/2"/>
                                          </p:val>
                                        </p:tav>
                                        <p:tav tm="100000">
                                          <p:val>
                                            <p:strVal val="#ppt_x"/>
                                          </p:val>
                                        </p:tav>
                                      </p:tavLst>
                                    </p:anim>
                                    <p:anim calcmode="lin" valueType="num">
                                      <p:cBhvr additive="base">
                                        <p:cTn id="40" dur="750" fill="hold"/>
                                        <p:tgtEl>
                                          <p:spTgt spid="712"/>
                                        </p:tgtEl>
                                        <p:attrNameLst>
                                          <p:attrName>ppt_y</p:attrName>
                                        </p:attrNameLst>
                                      </p:cBhvr>
                                      <p:tavLst>
                                        <p:tav tm="0">
                                          <p:val>
                                            <p:strVal val="#ppt_y"/>
                                          </p:val>
                                        </p:tav>
                                        <p:tav tm="100000">
                                          <p:val>
                                            <p:strVal val="#ppt_y"/>
                                          </p:val>
                                        </p:tav>
                                      </p:tavLst>
                                    </p:anim>
                                  </p:childTnLst>
                                </p:cTn>
                              </p:par>
                              <p:par>
                                <p:cTn id="41" presetID="42" presetClass="path" presetSubtype="0" accel="50000" decel="50000" fill="hold" grpId="0" nodeType="withEffect">
                                  <p:stCondLst>
                                    <p:cond delay="0"/>
                                  </p:stCondLst>
                                  <p:childTnLst>
                                    <p:animMotion origin="layout" path="M 4.375E-6 -3.33333E-6 L 0.05351 0.00116 " pathEditMode="relative" rAng="0" ptsTypes="AA">
                                      <p:cBhvr>
                                        <p:cTn id="42" dur="1500" fill="hold"/>
                                        <p:tgtEl>
                                          <p:spTgt spid="752"/>
                                        </p:tgtEl>
                                        <p:attrNameLst>
                                          <p:attrName>ppt_x</p:attrName>
                                          <p:attrName>ppt_y</p:attrName>
                                        </p:attrNameLst>
                                      </p:cBhvr>
                                      <p:rCtr x="2669"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 grpId="0" animBg="1"/>
      <p:bldP spid="752" grpId="0"/>
      <p:bldP spid="40" grpId="0" animBg="1"/>
      <p:bldP spid="41" grpId="0"/>
      <p:bldP spid="42" grpId="0"/>
      <p:bldP spid="43" grpId="0"/>
      <p:bldP spid="48" grpId="0"/>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8" name="Google Shape;210;p34">
            <a:extLst>
              <a:ext uri="{FF2B5EF4-FFF2-40B4-BE49-F238E27FC236}">
                <a16:creationId xmlns:a16="http://schemas.microsoft.com/office/drawing/2014/main" id="{3E5B66CB-F3C2-5E7E-A3A7-2403F8752F60}"/>
              </a:ext>
            </a:extLst>
          </p:cNvPr>
          <p:cNvSpPr/>
          <p:nvPr/>
        </p:nvSpPr>
        <p:spPr>
          <a:xfrm>
            <a:off x="573741" y="1739926"/>
            <a:ext cx="4272518" cy="4494638"/>
          </a:xfrm>
          <a:prstGeom prst="round2DiagRect">
            <a:avLst>
              <a:gd name="adj1" fmla="val 16667"/>
              <a:gd name="adj2" fmla="val 0"/>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12" name="Google Shape;212;p34"/>
          <p:cNvSpPr txBox="1">
            <a:spLocks noGrp="1"/>
          </p:cNvSpPr>
          <p:nvPr>
            <p:ph type="body" idx="1"/>
          </p:nvPr>
        </p:nvSpPr>
        <p:spPr>
          <a:xfrm>
            <a:off x="822960" y="1840400"/>
            <a:ext cx="4175699" cy="3177200"/>
          </a:xfrm>
          <a:prstGeom prst="rect">
            <a:avLst/>
          </a:prstGeom>
        </p:spPr>
        <p:txBody>
          <a:bodyPr spcFirstLastPara="1" wrap="square" lIns="121900" tIns="121900" rIns="121900" bIns="121900" anchor="t" anchorCtr="0">
            <a:noAutofit/>
          </a:bodyPr>
          <a:lstStyle/>
          <a:p>
            <a:pPr marL="0" indent="0">
              <a:buNone/>
            </a:pPr>
            <a:r>
              <a:rPr lang="es-ES" sz="2000" dirty="0">
                <a:solidFill>
                  <a:schemeClr val="tx1"/>
                </a:solidFill>
                <a:latin typeface="Roboto Condensed" panose="02000000000000000000" pitchFamily="2" charset="0"/>
                <a:ea typeface="Roboto Condensed" panose="02000000000000000000" pitchFamily="2" charset="0"/>
              </a:rPr>
              <a:t>Para solucionar este tipo de problemáticas sobre derrames de petróleo, proponemos que las embarcaciones encargadas de llevar estos hidrocarburos y yacimientos petrolíferos lleven consigo un lote de boyas Petrol Filter, </a:t>
            </a:r>
            <a:r>
              <a:rPr lang="es-AR" sz="2000" dirty="0"/>
              <a:t>en el caso que sucediera cualquier tipo de altercado, se puede actuar en el momento para así no dejar que se expanda el hidrocarburo, y así, poder proteger la vida del ecosistema.</a:t>
            </a:r>
            <a:endParaRPr sz="2000" dirty="0">
              <a:solidFill>
                <a:schemeClr val="tx1"/>
              </a:solidFill>
              <a:latin typeface="Roboto Condensed" panose="02000000000000000000" pitchFamily="2" charset="0"/>
              <a:ea typeface="Roboto Condensed" panose="02000000000000000000" pitchFamily="2" charset="0"/>
            </a:endParaRPr>
          </a:p>
        </p:txBody>
      </p:sp>
      <p:sp>
        <p:nvSpPr>
          <p:cNvPr id="213" name="Google Shape;213;p34"/>
          <p:cNvSpPr/>
          <p:nvPr/>
        </p:nvSpPr>
        <p:spPr>
          <a:xfrm>
            <a:off x="1061600" y="1383000"/>
            <a:ext cx="789200" cy="728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 name="Google Shape;752;p48">
            <a:extLst>
              <a:ext uri="{FF2B5EF4-FFF2-40B4-BE49-F238E27FC236}">
                <a16:creationId xmlns:a16="http://schemas.microsoft.com/office/drawing/2014/main" id="{7FC7AF2E-4540-2107-FFFE-2F225ABF349A}"/>
              </a:ext>
            </a:extLst>
          </p:cNvPr>
          <p:cNvSpPr txBox="1">
            <a:spLocks/>
          </p:cNvSpPr>
          <p:nvPr/>
        </p:nvSpPr>
        <p:spPr>
          <a:xfrm>
            <a:off x="46161" y="468859"/>
            <a:ext cx="10272000" cy="7636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4000" kern="0" noProof="0" dirty="0">
                <a:latin typeface="Bahnschrift Light SemiCondensed" panose="020B0502040204020203" pitchFamily="34" charset="0"/>
              </a:rPr>
              <a:t>Propuesta de Petrol Filter al mundo</a:t>
            </a:r>
            <a:endParaRPr kumimoji="0" lang="en-US" sz="4000" b="0" i="0" u="none" strike="noStrike" kern="0" cap="none" spc="0" normalizeH="0" baseline="0" noProof="0" dirty="0">
              <a:ln>
                <a:noFill/>
              </a:ln>
              <a:solidFill>
                <a:srgbClr val="000000"/>
              </a:solidFill>
              <a:effectLst/>
              <a:uLnTx/>
              <a:uFillTx/>
              <a:latin typeface="Bahnschrift Light SemiCondensed" panose="020B0502040204020203" pitchFamily="34" charset="0"/>
              <a:cs typeface="Arial"/>
              <a:sym typeface="Arial"/>
            </a:endParaRPr>
          </a:p>
        </p:txBody>
      </p:sp>
      <p:pic>
        <p:nvPicPr>
          <p:cNvPr id="12" name="Picture Placeholder 11">
            <a:extLst>
              <a:ext uri="{FF2B5EF4-FFF2-40B4-BE49-F238E27FC236}">
                <a16:creationId xmlns:a16="http://schemas.microsoft.com/office/drawing/2014/main" id="{4A4BC800-E899-2568-28FA-FE42062D2043}"/>
              </a:ext>
            </a:extLst>
          </p:cNvPr>
          <p:cNvPicPr>
            <a:picLocks noGrp="1" noChangeAspect="1"/>
          </p:cNvPicPr>
          <p:nvPr>
            <p:ph type="pic" idx="2"/>
          </p:nvPr>
        </p:nvPicPr>
        <p:blipFill>
          <a:blip r:embed="rId3">
            <a:extLst>
              <a:ext uri="{28A0092B-C50C-407E-A947-70E740481C1C}">
                <a14:useLocalDpi xmlns:a14="http://schemas.microsoft.com/office/drawing/2010/main" val="0"/>
              </a:ext>
            </a:extLst>
          </a:blip>
          <a:srcRect t="5212" b="5212"/>
          <a:stretch>
            <a:fillRect/>
          </a:stretch>
        </p:blipFill>
        <p:spPr>
          <a:xfrm>
            <a:off x="5353573" y="1625147"/>
            <a:ext cx="5925600" cy="5308400"/>
          </a:xfrm>
        </p:spPr>
      </p:pic>
    </p:spTree>
    <p:extLst>
      <p:ext uri="{BB962C8B-B14F-4D97-AF65-F5344CB8AC3E}">
        <p14:creationId xmlns:p14="http://schemas.microsoft.com/office/powerpoint/2010/main" val="6573886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anim calcmode="lin" valueType="num">
                                      <p:cBhvr additive="base">
                                        <p:cTn id="7" dur="750" fill="hold"/>
                                        <p:tgtEl>
                                          <p:spTgt spid="212">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212">
                                            <p:txEl>
                                              <p:pRg st="0" end="0"/>
                                            </p:txEl>
                                          </p:spTgt>
                                        </p:tgtEl>
                                        <p:attrNameLst>
                                          <p:attrName>ppt_y</p:attrName>
                                        </p:attrNameLst>
                                      </p:cBhvr>
                                      <p:tavLst>
                                        <p:tav tm="0">
                                          <p:val>
                                            <p:strVal val="#ppt_y"/>
                                          </p:val>
                                        </p:tav>
                                        <p:tav tm="100000">
                                          <p:val>
                                            <p:strVal val="#ppt_y"/>
                                          </p:val>
                                        </p:tav>
                                      </p:tavLst>
                                    </p:anim>
                                  </p:childTnLst>
                                </p:cTn>
                              </p:par>
                              <p:par>
                                <p:cTn id="9" presetID="42" presetClass="path" presetSubtype="0" accel="50000" decel="50000" fill="hold" grpId="0" nodeType="withEffect">
                                  <p:stCondLst>
                                    <p:cond delay="0"/>
                                  </p:stCondLst>
                                  <p:childTnLst>
                                    <p:animMotion origin="layout" path="M 5.55112E-17 -2.59259E-6 L 0.075 0.00162 " pathEditMode="relative" rAng="0" ptsTypes="AA">
                                      <p:cBhvr>
                                        <p:cTn id="10" dur="1500" fill="hold"/>
                                        <p:tgtEl>
                                          <p:spTgt spid="2"/>
                                        </p:tgtEl>
                                        <p:attrNameLst>
                                          <p:attrName>ppt_x</p:attrName>
                                          <p:attrName>ppt_y</p:attrName>
                                        </p:attrNameLst>
                                      </p:cBhvr>
                                      <p:rCtr x="3750" y="69"/>
                                    </p:animMotion>
                                  </p:childTnLst>
                                </p:cTn>
                              </p:par>
                              <p:par>
                                <p:cTn id="11" presetID="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750" fill="hold"/>
                                        <p:tgtEl>
                                          <p:spTgt spid="8"/>
                                        </p:tgtEl>
                                        <p:attrNameLst>
                                          <p:attrName>ppt_x</p:attrName>
                                        </p:attrNameLst>
                                      </p:cBhvr>
                                      <p:tavLst>
                                        <p:tav tm="0">
                                          <p:val>
                                            <p:strVal val="0-#ppt_w/2"/>
                                          </p:val>
                                        </p:tav>
                                        <p:tav tm="100000">
                                          <p:val>
                                            <p:strVal val="#ppt_x"/>
                                          </p:val>
                                        </p:tav>
                                      </p:tavLst>
                                    </p:anim>
                                    <p:anim calcmode="lin" valueType="num">
                                      <p:cBhvr additive="base">
                                        <p:cTn id="14"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2" grpId="0" build="p"/>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42"/>
          <p:cNvSpPr txBox="1">
            <a:spLocks noGrp="1"/>
          </p:cNvSpPr>
          <p:nvPr>
            <p:ph type="title"/>
          </p:nvPr>
        </p:nvSpPr>
        <p:spPr>
          <a:xfrm>
            <a:off x="360017" y="614140"/>
            <a:ext cx="10415565" cy="763600"/>
          </a:xfrm>
          <a:prstGeom prst="rect">
            <a:avLst/>
          </a:prstGeom>
        </p:spPr>
        <p:txBody>
          <a:bodyPr spcFirstLastPara="1" wrap="square" lIns="121900" tIns="121900" rIns="121900" bIns="121900" anchor="t" anchorCtr="0">
            <a:noAutofit/>
          </a:bodyPr>
          <a:lstStyle/>
          <a:p>
            <a:r>
              <a:rPr lang="en" dirty="0"/>
              <a:t>Fases</a:t>
            </a:r>
            <a:endParaRPr dirty="0"/>
          </a:p>
        </p:txBody>
      </p:sp>
      <p:sp>
        <p:nvSpPr>
          <p:cNvPr id="512" name="Google Shape;512;p42"/>
          <p:cNvSpPr/>
          <p:nvPr/>
        </p:nvSpPr>
        <p:spPr>
          <a:xfrm>
            <a:off x="9461392" y="3396471"/>
            <a:ext cx="1056400" cy="1056800"/>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r>
              <a:rPr lang="en" sz="3467" b="1" kern="0">
                <a:solidFill>
                  <a:srgbClr val="191919"/>
                </a:solidFill>
                <a:latin typeface="Arimo"/>
                <a:ea typeface="Arimo"/>
                <a:cs typeface="Arimo"/>
                <a:sym typeface="Arimo"/>
              </a:rPr>
              <a:t>05</a:t>
            </a:r>
            <a:endParaRPr sz="3467" kern="0">
              <a:solidFill>
                <a:srgbClr val="191919"/>
              </a:solidFill>
              <a:latin typeface="Arimo"/>
              <a:ea typeface="Arimo"/>
              <a:cs typeface="Arimo"/>
              <a:sym typeface="Arimo"/>
            </a:endParaRPr>
          </a:p>
        </p:txBody>
      </p:sp>
      <p:sp>
        <p:nvSpPr>
          <p:cNvPr id="513" name="Google Shape;513;p42"/>
          <p:cNvSpPr txBox="1"/>
          <p:nvPr/>
        </p:nvSpPr>
        <p:spPr>
          <a:xfrm>
            <a:off x="939698" y="2451317"/>
            <a:ext cx="2521908" cy="618400"/>
          </a:xfrm>
          <a:prstGeom prst="rect">
            <a:avLst/>
          </a:prstGeom>
          <a:noFill/>
          <a:ln>
            <a:noFill/>
          </a:ln>
        </p:spPr>
        <p:txBody>
          <a:bodyPr spcFirstLastPara="1" wrap="square" lIns="121900" tIns="121900" rIns="121900" bIns="121900" anchor="b" anchorCtr="0">
            <a:noAutofit/>
          </a:bodyPr>
          <a:lstStyle/>
          <a:p>
            <a:pPr algn="ctr" defTabSz="1219170">
              <a:buClr>
                <a:srgbClr val="000000"/>
              </a:buClr>
            </a:pPr>
            <a:r>
              <a:rPr lang="es-AR" sz="2133" kern="0" dirty="0">
                <a:solidFill>
                  <a:srgbClr val="FFFFFF"/>
                </a:solidFill>
                <a:latin typeface="Roboto Condensed"/>
                <a:ea typeface="Roboto Condensed"/>
                <a:cs typeface="Roboto Condensed"/>
                <a:sym typeface="Roboto Condensed"/>
              </a:rPr>
              <a:t>Despliegue de boyas</a:t>
            </a:r>
            <a:endParaRPr sz="2133" kern="0" dirty="0">
              <a:solidFill>
                <a:srgbClr val="FFFFFF"/>
              </a:solidFill>
              <a:latin typeface="Roboto Condensed"/>
              <a:ea typeface="Roboto Condensed"/>
              <a:cs typeface="Roboto Condensed"/>
              <a:sym typeface="Roboto Condensed"/>
            </a:endParaRPr>
          </a:p>
        </p:txBody>
      </p:sp>
      <p:sp>
        <p:nvSpPr>
          <p:cNvPr id="514" name="Google Shape;514;p42"/>
          <p:cNvSpPr txBox="1"/>
          <p:nvPr/>
        </p:nvSpPr>
        <p:spPr>
          <a:xfrm>
            <a:off x="1099096" y="1823317"/>
            <a:ext cx="2220000" cy="718000"/>
          </a:xfrm>
          <a:prstGeom prst="rect">
            <a:avLst/>
          </a:prstGeom>
          <a:noFill/>
          <a:ln>
            <a:noFill/>
          </a:ln>
        </p:spPr>
        <p:txBody>
          <a:bodyPr spcFirstLastPara="1" wrap="square" lIns="121900" tIns="121900" rIns="121900" bIns="121900" anchor="b" anchorCtr="0">
            <a:noAutofit/>
          </a:bodyPr>
          <a:lstStyle/>
          <a:p>
            <a:pPr algn="ctr" defTabSz="1219170">
              <a:buClr>
                <a:srgbClr val="000000"/>
              </a:buClr>
            </a:pPr>
            <a:r>
              <a:rPr lang="en" sz="3200" b="1" kern="0" dirty="0">
                <a:solidFill>
                  <a:srgbClr val="FFFFFF"/>
                </a:solidFill>
                <a:latin typeface="Arimo"/>
                <a:ea typeface="Arimo"/>
                <a:cs typeface="Arimo"/>
                <a:sym typeface="Arimo"/>
              </a:rPr>
              <a:t>FASE 1</a:t>
            </a:r>
            <a:endParaRPr sz="3200" b="1" kern="0" dirty="0">
              <a:solidFill>
                <a:srgbClr val="FFFFFF"/>
              </a:solidFill>
              <a:latin typeface="Arimo"/>
              <a:ea typeface="Arimo"/>
              <a:cs typeface="Arimo"/>
              <a:sym typeface="Arimo"/>
            </a:endParaRPr>
          </a:p>
        </p:txBody>
      </p:sp>
      <p:sp>
        <p:nvSpPr>
          <p:cNvPr id="515" name="Google Shape;515;p42"/>
          <p:cNvSpPr txBox="1"/>
          <p:nvPr/>
        </p:nvSpPr>
        <p:spPr>
          <a:xfrm>
            <a:off x="3042881" y="5426441"/>
            <a:ext cx="2220000" cy="6184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133" kern="0" dirty="0">
                <a:solidFill>
                  <a:srgbClr val="FFFFFF"/>
                </a:solidFill>
                <a:latin typeface="Roboto Condensed"/>
                <a:ea typeface="Roboto Condensed"/>
                <a:cs typeface="Roboto Condensed"/>
                <a:sym typeface="Roboto Condensed"/>
              </a:rPr>
              <a:t>Contención</a:t>
            </a:r>
            <a:endParaRPr sz="2133" kern="0" dirty="0">
              <a:solidFill>
                <a:srgbClr val="FFFFFF"/>
              </a:solidFill>
              <a:latin typeface="Roboto Condensed"/>
              <a:ea typeface="Roboto Condensed"/>
              <a:cs typeface="Roboto Condensed"/>
              <a:sym typeface="Roboto Condensed"/>
            </a:endParaRPr>
          </a:p>
        </p:txBody>
      </p:sp>
      <p:sp>
        <p:nvSpPr>
          <p:cNvPr id="516" name="Google Shape;516;p42"/>
          <p:cNvSpPr txBox="1"/>
          <p:nvPr/>
        </p:nvSpPr>
        <p:spPr>
          <a:xfrm>
            <a:off x="3042877" y="4807508"/>
            <a:ext cx="2220000" cy="7180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3200" b="1" kern="0" dirty="0">
                <a:solidFill>
                  <a:srgbClr val="FFFFFF"/>
                </a:solidFill>
                <a:latin typeface="Arimo"/>
                <a:ea typeface="Arimo"/>
                <a:cs typeface="Arimo"/>
                <a:sym typeface="Arimo"/>
              </a:rPr>
              <a:t>FASE 2</a:t>
            </a:r>
            <a:endParaRPr sz="3200" b="1" kern="0" dirty="0">
              <a:solidFill>
                <a:srgbClr val="FFFFFF"/>
              </a:solidFill>
              <a:latin typeface="Arimo"/>
              <a:ea typeface="Arimo"/>
              <a:cs typeface="Arimo"/>
              <a:sym typeface="Arimo"/>
            </a:endParaRPr>
          </a:p>
        </p:txBody>
      </p:sp>
      <p:sp>
        <p:nvSpPr>
          <p:cNvPr id="517" name="Google Shape;517;p42"/>
          <p:cNvSpPr txBox="1"/>
          <p:nvPr/>
        </p:nvSpPr>
        <p:spPr>
          <a:xfrm>
            <a:off x="4986667" y="2442251"/>
            <a:ext cx="2220000" cy="618400"/>
          </a:xfrm>
          <a:prstGeom prst="rect">
            <a:avLst/>
          </a:prstGeom>
          <a:noFill/>
          <a:ln>
            <a:noFill/>
          </a:ln>
        </p:spPr>
        <p:txBody>
          <a:bodyPr spcFirstLastPara="1" wrap="square" lIns="121900" tIns="121900" rIns="121900" bIns="121900" anchor="b" anchorCtr="0">
            <a:noAutofit/>
          </a:bodyPr>
          <a:lstStyle/>
          <a:p>
            <a:pPr algn="ctr" defTabSz="1219170">
              <a:buClr>
                <a:srgbClr val="000000"/>
              </a:buClr>
            </a:pPr>
            <a:r>
              <a:rPr lang="en" sz="2133" kern="0" dirty="0">
                <a:solidFill>
                  <a:srgbClr val="FFFFFF"/>
                </a:solidFill>
                <a:latin typeface="Roboto Condensed"/>
                <a:ea typeface="Roboto Condensed"/>
                <a:cs typeface="Roboto Condensed"/>
                <a:sym typeface="Roboto Condensed"/>
              </a:rPr>
              <a:t>Succión</a:t>
            </a:r>
            <a:endParaRPr sz="2133" kern="0" dirty="0">
              <a:solidFill>
                <a:srgbClr val="FFFFFF"/>
              </a:solidFill>
              <a:latin typeface="Roboto Condensed"/>
              <a:ea typeface="Roboto Condensed"/>
              <a:cs typeface="Roboto Condensed"/>
              <a:sym typeface="Roboto Condensed"/>
            </a:endParaRPr>
          </a:p>
        </p:txBody>
      </p:sp>
      <p:sp>
        <p:nvSpPr>
          <p:cNvPr id="518" name="Google Shape;518;p42"/>
          <p:cNvSpPr txBox="1"/>
          <p:nvPr/>
        </p:nvSpPr>
        <p:spPr>
          <a:xfrm>
            <a:off x="4986660" y="1823317"/>
            <a:ext cx="2220000" cy="718000"/>
          </a:xfrm>
          <a:prstGeom prst="rect">
            <a:avLst/>
          </a:prstGeom>
          <a:noFill/>
          <a:ln>
            <a:noFill/>
          </a:ln>
        </p:spPr>
        <p:txBody>
          <a:bodyPr spcFirstLastPara="1" wrap="square" lIns="121900" tIns="121900" rIns="121900" bIns="121900" anchor="b" anchorCtr="0">
            <a:noAutofit/>
          </a:bodyPr>
          <a:lstStyle/>
          <a:p>
            <a:pPr algn="ctr" defTabSz="1219170">
              <a:buClr>
                <a:srgbClr val="000000"/>
              </a:buClr>
            </a:pPr>
            <a:r>
              <a:rPr lang="en" sz="3200" b="1" kern="0" dirty="0">
                <a:solidFill>
                  <a:srgbClr val="FFFFFF"/>
                </a:solidFill>
                <a:latin typeface="Arimo"/>
                <a:ea typeface="Arimo"/>
                <a:cs typeface="Arimo"/>
                <a:sym typeface="Arimo"/>
              </a:rPr>
              <a:t>FASE 3</a:t>
            </a:r>
            <a:endParaRPr sz="3200" b="1" kern="0" dirty="0">
              <a:solidFill>
                <a:srgbClr val="FFFFFF"/>
              </a:solidFill>
              <a:latin typeface="Arimo"/>
              <a:ea typeface="Arimo"/>
              <a:cs typeface="Arimo"/>
              <a:sym typeface="Arimo"/>
            </a:endParaRPr>
          </a:p>
        </p:txBody>
      </p:sp>
      <p:sp>
        <p:nvSpPr>
          <p:cNvPr id="519" name="Google Shape;519;p42"/>
          <p:cNvSpPr txBox="1"/>
          <p:nvPr/>
        </p:nvSpPr>
        <p:spPr>
          <a:xfrm>
            <a:off x="6930452" y="5426441"/>
            <a:ext cx="2220000" cy="6184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133" kern="0" dirty="0">
                <a:solidFill>
                  <a:srgbClr val="FFFFFF"/>
                </a:solidFill>
                <a:latin typeface="Roboto Condensed"/>
                <a:ea typeface="Roboto Condensed"/>
                <a:cs typeface="Roboto Condensed"/>
                <a:sym typeface="Roboto Condensed"/>
              </a:rPr>
              <a:t>Decantación</a:t>
            </a:r>
            <a:endParaRPr sz="2133" kern="0" dirty="0">
              <a:solidFill>
                <a:srgbClr val="FFFFFF"/>
              </a:solidFill>
              <a:latin typeface="Roboto Condensed"/>
              <a:ea typeface="Roboto Condensed"/>
              <a:cs typeface="Roboto Condensed"/>
              <a:sym typeface="Roboto Condensed"/>
            </a:endParaRPr>
          </a:p>
        </p:txBody>
      </p:sp>
      <p:sp>
        <p:nvSpPr>
          <p:cNvPr id="520" name="Google Shape;520;p42"/>
          <p:cNvSpPr txBox="1"/>
          <p:nvPr/>
        </p:nvSpPr>
        <p:spPr>
          <a:xfrm>
            <a:off x="6930441" y="4807508"/>
            <a:ext cx="2220000" cy="7180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3200" b="1" kern="0" dirty="0">
                <a:solidFill>
                  <a:srgbClr val="FFFFFF"/>
                </a:solidFill>
                <a:latin typeface="Arimo"/>
                <a:ea typeface="Arimo"/>
                <a:cs typeface="Arimo"/>
                <a:sym typeface="Arimo"/>
              </a:rPr>
              <a:t>FASE 4</a:t>
            </a:r>
            <a:endParaRPr sz="3200" b="1" kern="0" dirty="0">
              <a:solidFill>
                <a:srgbClr val="FFFFFF"/>
              </a:solidFill>
              <a:latin typeface="Arimo"/>
              <a:ea typeface="Arimo"/>
              <a:cs typeface="Arimo"/>
              <a:sym typeface="Arimo"/>
            </a:endParaRPr>
          </a:p>
        </p:txBody>
      </p:sp>
      <p:sp>
        <p:nvSpPr>
          <p:cNvPr id="521" name="Google Shape;521;p42"/>
          <p:cNvSpPr txBox="1"/>
          <p:nvPr/>
        </p:nvSpPr>
        <p:spPr>
          <a:xfrm>
            <a:off x="8874237" y="2442251"/>
            <a:ext cx="2220000" cy="618400"/>
          </a:xfrm>
          <a:prstGeom prst="rect">
            <a:avLst/>
          </a:prstGeom>
          <a:noFill/>
          <a:ln>
            <a:noFill/>
          </a:ln>
        </p:spPr>
        <p:txBody>
          <a:bodyPr spcFirstLastPara="1" wrap="square" lIns="121900" tIns="121900" rIns="121900" bIns="121900" anchor="b" anchorCtr="0">
            <a:noAutofit/>
          </a:bodyPr>
          <a:lstStyle/>
          <a:p>
            <a:pPr algn="ctr" defTabSz="1219170">
              <a:buClr>
                <a:srgbClr val="000000"/>
              </a:buClr>
            </a:pPr>
            <a:r>
              <a:rPr lang="en" sz="2133" kern="0" dirty="0">
                <a:solidFill>
                  <a:srgbClr val="FFFFFF"/>
                </a:solidFill>
                <a:latin typeface="Roboto Condensed"/>
                <a:ea typeface="Roboto Condensed"/>
                <a:cs typeface="Roboto Condensed"/>
                <a:sym typeface="Roboto Condensed"/>
              </a:rPr>
              <a:t>Extracción</a:t>
            </a:r>
            <a:endParaRPr sz="2133" kern="0" dirty="0">
              <a:solidFill>
                <a:srgbClr val="FFFFFF"/>
              </a:solidFill>
              <a:latin typeface="Roboto Condensed"/>
              <a:ea typeface="Roboto Condensed"/>
              <a:cs typeface="Roboto Condensed"/>
              <a:sym typeface="Roboto Condensed"/>
            </a:endParaRPr>
          </a:p>
        </p:txBody>
      </p:sp>
      <p:sp>
        <p:nvSpPr>
          <p:cNvPr id="522" name="Google Shape;522;p42"/>
          <p:cNvSpPr txBox="1"/>
          <p:nvPr/>
        </p:nvSpPr>
        <p:spPr>
          <a:xfrm>
            <a:off x="8874224" y="1823317"/>
            <a:ext cx="2220000" cy="718000"/>
          </a:xfrm>
          <a:prstGeom prst="rect">
            <a:avLst/>
          </a:prstGeom>
          <a:noFill/>
          <a:ln>
            <a:noFill/>
          </a:ln>
        </p:spPr>
        <p:txBody>
          <a:bodyPr spcFirstLastPara="1" wrap="square" lIns="121900" tIns="121900" rIns="121900" bIns="121900" anchor="b" anchorCtr="0">
            <a:noAutofit/>
          </a:bodyPr>
          <a:lstStyle/>
          <a:p>
            <a:pPr algn="ctr" defTabSz="1219170">
              <a:buClr>
                <a:srgbClr val="000000"/>
              </a:buClr>
            </a:pPr>
            <a:r>
              <a:rPr lang="en" sz="3200" b="1" kern="0" dirty="0">
                <a:solidFill>
                  <a:srgbClr val="FFFFFF"/>
                </a:solidFill>
                <a:latin typeface="Arimo"/>
                <a:ea typeface="Arimo"/>
                <a:cs typeface="Arimo"/>
                <a:sym typeface="Arimo"/>
              </a:rPr>
              <a:t>FASE 5</a:t>
            </a:r>
            <a:endParaRPr sz="3200" b="1" kern="0" dirty="0">
              <a:solidFill>
                <a:srgbClr val="FFFFFF"/>
              </a:solidFill>
              <a:latin typeface="Arimo"/>
              <a:ea typeface="Arimo"/>
              <a:cs typeface="Arimo"/>
              <a:sym typeface="Arimo"/>
            </a:endParaRPr>
          </a:p>
        </p:txBody>
      </p:sp>
      <p:cxnSp>
        <p:nvCxnSpPr>
          <p:cNvPr id="523" name="Google Shape;523;p42"/>
          <p:cNvCxnSpPr>
            <a:stCxn id="524" idx="6"/>
            <a:endCxn id="525" idx="2"/>
          </p:cNvCxnSpPr>
          <p:nvPr/>
        </p:nvCxnSpPr>
        <p:spPr>
          <a:xfrm>
            <a:off x="2730608" y="3924871"/>
            <a:ext cx="890400" cy="0"/>
          </a:xfrm>
          <a:prstGeom prst="straightConnector1">
            <a:avLst/>
          </a:prstGeom>
          <a:noFill/>
          <a:ln w="19050" cap="flat" cmpd="sng">
            <a:solidFill>
              <a:schemeClr val="dk1"/>
            </a:solidFill>
            <a:prstDash val="solid"/>
            <a:round/>
            <a:headEnd type="none" w="med" len="med"/>
            <a:tailEnd type="none" w="med" len="med"/>
          </a:ln>
        </p:spPr>
      </p:cxnSp>
      <p:cxnSp>
        <p:nvCxnSpPr>
          <p:cNvPr id="526" name="Google Shape;526;p42"/>
          <p:cNvCxnSpPr>
            <a:stCxn id="527" idx="0"/>
            <a:endCxn id="517" idx="2"/>
          </p:cNvCxnSpPr>
          <p:nvPr/>
        </p:nvCxnSpPr>
        <p:spPr>
          <a:xfrm rot="10800000" flipH="1">
            <a:off x="6096000" y="3060471"/>
            <a:ext cx="800" cy="336000"/>
          </a:xfrm>
          <a:prstGeom prst="straightConnector1">
            <a:avLst/>
          </a:prstGeom>
          <a:noFill/>
          <a:ln w="19050" cap="flat" cmpd="sng">
            <a:solidFill>
              <a:schemeClr val="dk1"/>
            </a:solidFill>
            <a:prstDash val="solid"/>
            <a:round/>
            <a:headEnd type="none" w="med" len="med"/>
            <a:tailEnd type="stealth" w="med" len="med"/>
          </a:ln>
        </p:spPr>
      </p:cxnSp>
      <p:sp>
        <p:nvSpPr>
          <p:cNvPr id="527" name="Google Shape;527;p42"/>
          <p:cNvSpPr/>
          <p:nvPr/>
        </p:nvSpPr>
        <p:spPr>
          <a:xfrm>
            <a:off x="5567800" y="3396471"/>
            <a:ext cx="1056400" cy="1056800"/>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r>
              <a:rPr lang="en" sz="3467" b="1" kern="0" dirty="0">
                <a:solidFill>
                  <a:srgbClr val="191919"/>
                </a:solidFill>
                <a:latin typeface="Arimo"/>
                <a:ea typeface="Arimo"/>
                <a:cs typeface="Arimo"/>
                <a:sym typeface="Arimo"/>
              </a:rPr>
              <a:t>03</a:t>
            </a:r>
            <a:endParaRPr sz="2133" kern="0" dirty="0">
              <a:solidFill>
                <a:srgbClr val="191919"/>
              </a:solidFill>
              <a:latin typeface="Arimo"/>
              <a:ea typeface="Arimo"/>
              <a:cs typeface="Arimo"/>
              <a:sym typeface="Arimo"/>
            </a:endParaRPr>
          </a:p>
        </p:txBody>
      </p:sp>
      <p:cxnSp>
        <p:nvCxnSpPr>
          <p:cNvPr id="528" name="Google Shape;528;p42"/>
          <p:cNvCxnSpPr>
            <a:stCxn id="529" idx="4"/>
            <a:endCxn id="520" idx="0"/>
          </p:cNvCxnSpPr>
          <p:nvPr/>
        </p:nvCxnSpPr>
        <p:spPr>
          <a:xfrm>
            <a:off x="8037119" y="4453271"/>
            <a:ext cx="3322" cy="354237"/>
          </a:xfrm>
          <a:prstGeom prst="straightConnector1">
            <a:avLst/>
          </a:prstGeom>
          <a:noFill/>
          <a:ln w="19050" cap="flat" cmpd="sng">
            <a:solidFill>
              <a:schemeClr val="dk1"/>
            </a:solidFill>
            <a:prstDash val="solid"/>
            <a:round/>
            <a:headEnd type="none" w="med" len="med"/>
            <a:tailEnd type="stealth" w="med" len="med"/>
          </a:ln>
        </p:spPr>
      </p:cxnSp>
      <p:sp>
        <p:nvSpPr>
          <p:cNvPr id="529" name="Google Shape;529;p42"/>
          <p:cNvSpPr/>
          <p:nvPr/>
        </p:nvSpPr>
        <p:spPr>
          <a:xfrm>
            <a:off x="7508919" y="3396471"/>
            <a:ext cx="1056400" cy="1056800"/>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r>
              <a:rPr lang="en" sz="3467" b="1" kern="0">
                <a:solidFill>
                  <a:srgbClr val="191919"/>
                </a:solidFill>
                <a:latin typeface="Arimo"/>
                <a:ea typeface="Arimo"/>
                <a:cs typeface="Arimo"/>
                <a:sym typeface="Arimo"/>
              </a:rPr>
              <a:t>04</a:t>
            </a:r>
            <a:endParaRPr sz="2133" kern="0">
              <a:solidFill>
                <a:srgbClr val="191919"/>
              </a:solidFill>
              <a:latin typeface="Arimo"/>
              <a:ea typeface="Arimo"/>
              <a:cs typeface="Arimo"/>
              <a:sym typeface="Arimo"/>
            </a:endParaRPr>
          </a:p>
        </p:txBody>
      </p:sp>
      <p:sp>
        <p:nvSpPr>
          <p:cNvPr id="525" name="Google Shape;525;p42"/>
          <p:cNvSpPr/>
          <p:nvPr/>
        </p:nvSpPr>
        <p:spPr>
          <a:xfrm>
            <a:off x="3621004" y="3396471"/>
            <a:ext cx="1056400" cy="1056800"/>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r>
              <a:rPr lang="en" sz="3467" b="1" kern="0">
                <a:solidFill>
                  <a:srgbClr val="191919"/>
                </a:solidFill>
                <a:latin typeface="Arimo"/>
                <a:ea typeface="Arimo"/>
                <a:cs typeface="Arimo"/>
                <a:sym typeface="Arimo"/>
              </a:rPr>
              <a:t>02</a:t>
            </a:r>
            <a:endParaRPr sz="2133" kern="0">
              <a:solidFill>
                <a:srgbClr val="191919"/>
              </a:solidFill>
              <a:latin typeface="Arimo"/>
              <a:ea typeface="Arimo"/>
              <a:cs typeface="Arimo"/>
              <a:sym typeface="Arimo"/>
            </a:endParaRPr>
          </a:p>
        </p:txBody>
      </p:sp>
      <p:cxnSp>
        <p:nvCxnSpPr>
          <p:cNvPr id="530" name="Google Shape;530;p42"/>
          <p:cNvCxnSpPr>
            <a:stCxn id="525" idx="4"/>
            <a:endCxn id="516" idx="0"/>
          </p:cNvCxnSpPr>
          <p:nvPr/>
        </p:nvCxnSpPr>
        <p:spPr>
          <a:xfrm>
            <a:off x="4149204" y="4453271"/>
            <a:ext cx="3600" cy="354400"/>
          </a:xfrm>
          <a:prstGeom prst="straightConnector1">
            <a:avLst/>
          </a:prstGeom>
          <a:noFill/>
          <a:ln w="19050" cap="flat" cmpd="sng">
            <a:solidFill>
              <a:schemeClr val="dk1"/>
            </a:solidFill>
            <a:prstDash val="solid"/>
            <a:round/>
            <a:headEnd type="none" w="med" len="med"/>
            <a:tailEnd type="stealth" w="med" len="med"/>
          </a:ln>
        </p:spPr>
      </p:cxnSp>
      <p:cxnSp>
        <p:nvCxnSpPr>
          <p:cNvPr id="531" name="Google Shape;531;p42"/>
          <p:cNvCxnSpPr>
            <a:cxnSpLocks/>
            <a:stCxn id="524" idx="0"/>
            <a:endCxn id="513" idx="2"/>
          </p:cNvCxnSpPr>
          <p:nvPr/>
        </p:nvCxnSpPr>
        <p:spPr>
          <a:xfrm flipH="1" flipV="1">
            <a:off x="2200652" y="3069717"/>
            <a:ext cx="1756" cy="326754"/>
          </a:xfrm>
          <a:prstGeom prst="straightConnector1">
            <a:avLst/>
          </a:prstGeom>
          <a:noFill/>
          <a:ln w="19050" cap="flat" cmpd="sng">
            <a:solidFill>
              <a:schemeClr val="dk1"/>
            </a:solidFill>
            <a:prstDash val="solid"/>
            <a:round/>
            <a:headEnd type="none" w="med" len="med"/>
            <a:tailEnd type="stealth" w="med" len="med"/>
          </a:ln>
        </p:spPr>
      </p:cxnSp>
      <p:sp>
        <p:nvSpPr>
          <p:cNvPr id="524" name="Google Shape;524;p42"/>
          <p:cNvSpPr/>
          <p:nvPr/>
        </p:nvSpPr>
        <p:spPr>
          <a:xfrm>
            <a:off x="1674208" y="3396471"/>
            <a:ext cx="1056400" cy="1056800"/>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r>
              <a:rPr lang="en" sz="3467" b="1" kern="0" dirty="0">
                <a:solidFill>
                  <a:srgbClr val="191919"/>
                </a:solidFill>
                <a:latin typeface="Arimo"/>
                <a:ea typeface="Arimo"/>
                <a:cs typeface="Arimo"/>
                <a:sym typeface="Arimo"/>
              </a:rPr>
              <a:t>01</a:t>
            </a:r>
            <a:endParaRPr sz="3467" b="1" kern="0" dirty="0">
              <a:solidFill>
                <a:srgbClr val="191919"/>
              </a:solidFill>
              <a:latin typeface="Arimo"/>
              <a:ea typeface="Arimo"/>
              <a:cs typeface="Arimo"/>
              <a:sym typeface="Arimo"/>
            </a:endParaRPr>
          </a:p>
        </p:txBody>
      </p:sp>
      <p:cxnSp>
        <p:nvCxnSpPr>
          <p:cNvPr id="532" name="Google Shape;532;p42"/>
          <p:cNvCxnSpPr>
            <a:stCxn id="525" idx="6"/>
            <a:endCxn id="527" idx="2"/>
          </p:cNvCxnSpPr>
          <p:nvPr/>
        </p:nvCxnSpPr>
        <p:spPr>
          <a:xfrm>
            <a:off x="4677404" y="3924871"/>
            <a:ext cx="890400" cy="0"/>
          </a:xfrm>
          <a:prstGeom prst="straightConnector1">
            <a:avLst/>
          </a:prstGeom>
          <a:noFill/>
          <a:ln w="19050" cap="flat" cmpd="sng">
            <a:solidFill>
              <a:schemeClr val="dk1"/>
            </a:solidFill>
            <a:prstDash val="solid"/>
            <a:round/>
            <a:headEnd type="none" w="med" len="med"/>
            <a:tailEnd type="none" w="med" len="med"/>
          </a:ln>
        </p:spPr>
      </p:cxnSp>
      <p:cxnSp>
        <p:nvCxnSpPr>
          <p:cNvPr id="533" name="Google Shape;533;p42"/>
          <p:cNvCxnSpPr>
            <a:stCxn id="527" idx="6"/>
            <a:endCxn id="529" idx="2"/>
          </p:cNvCxnSpPr>
          <p:nvPr/>
        </p:nvCxnSpPr>
        <p:spPr>
          <a:xfrm>
            <a:off x="6624200" y="3924871"/>
            <a:ext cx="884719" cy="0"/>
          </a:xfrm>
          <a:prstGeom prst="straightConnector1">
            <a:avLst/>
          </a:prstGeom>
          <a:noFill/>
          <a:ln w="19050" cap="flat" cmpd="sng">
            <a:solidFill>
              <a:schemeClr val="dk1"/>
            </a:solidFill>
            <a:prstDash val="solid"/>
            <a:round/>
            <a:headEnd type="none" w="med" len="med"/>
            <a:tailEnd type="none" w="med" len="med"/>
          </a:ln>
        </p:spPr>
      </p:cxnSp>
      <p:cxnSp>
        <p:nvCxnSpPr>
          <p:cNvPr id="534" name="Google Shape;534;p42"/>
          <p:cNvCxnSpPr>
            <a:stCxn id="529" idx="6"/>
            <a:endCxn id="512" idx="2"/>
          </p:cNvCxnSpPr>
          <p:nvPr/>
        </p:nvCxnSpPr>
        <p:spPr>
          <a:xfrm>
            <a:off x="8565319" y="3924871"/>
            <a:ext cx="896073" cy="0"/>
          </a:xfrm>
          <a:prstGeom prst="straightConnector1">
            <a:avLst/>
          </a:prstGeom>
          <a:noFill/>
          <a:ln w="19050" cap="flat" cmpd="sng">
            <a:solidFill>
              <a:schemeClr val="dk1"/>
            </a:solidFill>
            <a:prstDash val="solid"/>
            <a:round/>
            <a:headEnd type="none" w="med" len="med"/>
            <a:tailEnd type="none" w="med" len="med"/>
          </a:ln>
        </p:spPr>
      </p:cxnSp>
      <p:cxnSp>
        <p:nvCxnSpPr>
          <p:cNvPr id="535" name="Google Shape;535;p42"/>
          <p:cNvCxnSpPr>
            <a:stCxn id="512" idx="0"/>
            <a:endCxn id="521" idx="2"/>
          </p:cNvCxnSpPr>
          <p:nvPr/>
        </p:nvCxnSpPr>
        <p:spPr>
          <a:xfrm rot="10800000">
            <a:off x="9984392" y="3060471"/>
            <a:ext cx="5200" cy="336000"/>
          </a:xfrm>
          <a:prstGeom prst="straightConnector1">
            <a:avLst/>
          </a:prstGeom>
          <a:noFill/>
          <a:ln w="19050" cap="flat" cmpd="sng">
            <a:solidFill>
              <a:schemeClr val="dk1"/>
            </a:solidFill>
            <a:prstDash val="solid"/>
            <a:round/>
            <a:headEnd type="none" w="med" len="med"/>
            <a:tailEnd type="stealth" w="med" len="med"/>
          </a:ln>
        </p:spPr>
      </p:cxnSp>
      <p:sp>
        <p:nvSpPr>
          <p:cNvPr id="536" name="Google Shape;536;p42"/>
          <p:cNvSpPr/>
          <p:nvPr/>
        </p:nvSpPr>
        <p:spPr>
          <a:xfrm>
            <a:off x="1061600" y="1383000"/>
            <a:ext cx="789200" cy="72800"/>
          </a:xfrm>
          <a:prstGeom prst="rect">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0" name="Rectangle: Rounded Corners 39">
            <a:extLst>
              <a:ext uri="{FF2B5EF4-FFF2-40B4-BE49-F238E27FC236}">
                <a16:creationId xmlns:a16="http://schemas.microsoft.com/office/drawing/2014/main" id="{73BDB936-1B51-9F14-D02D-53A33983390C}"/>
              </a:ext>
            </a:extLst>
          </p:cNvPr>
          <p:cNvSpPr/>
          <p:nvPr/>
        </p:nvSpPr>
        <p:spPr>
          <a:xfrm>
            <a:off x="5145741" y="1685365"/>
            <a:ext cx="3857153" cy="435946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86785778-93B1-34E6-7994-E0523E01D7F1}"/>
              </a:ext>
            </a:extLst>
          </p:cNvPr>
          <p:cNvSpPr/>
          <p:nvPr/>
        </p:nvSpPr>
        <p:spPr>
          <a:xfrm rot="8941033">
            <a:off x="7579080" y="3405116"/>
            <a:ext cx="139993" cy="134672"/>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61" name="Connector: Curved 60">
            <a:extLst>
              <a:ext uri="{FF2B5EF4-FFF2-40B4-BE49-F238E27FC236}">
                <a16:creationId xmlns:a16="http://schemas.microsoft.com/office/drawing/2014/main" id="{0CC8430D-4697-E8C9-F8B5-3E3CF8318E0D}"/>
              </a:ext>
            </a:extLst>
          </p:cNvPr>
          <p:cNvCxnSpPr>
            <a:cxnSpLocks/>
          </p:cNvCxnSpPr>
          <p:nvPr/>
        </p:nvCxnSpPr>
        <p:spPr>
          <a:xfrm rot="5400000" flipH="1" flipV="1">
            <a:off x="6973699" y="2910521"/>
            <a:ext cx="136512" cy="1144919"/>
          </a:xfrm>
          <a:prstGeom prst="curvedConnector3">
            <a:avLst>
              <a:gd name="adj1" fmla="val 280829"/>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53" name="Isosceles Triangle 452">
            <a:extLst>
              <a:ext uri="{FF2B5EF4-FFF2-40B4-BE49-F238E27FC236}">
                <a16:creationId xmlns:a16="http://schemas.microsoft.com/office/drawing/2014/main" id="{B4F73257-BBCA-8FC2-5E0F-FB60169FF552}"/>
              </a:ext>
            </a:extLst>
          </p:cNvPr>
          <p:cNvSpPr/>
          <p:nvPr/>
        </p:nvSpPr>
        <p:spPr>
          <a:xfrm rot="19597107">
            <a:off x="6436982" y="4279680"/>
            <a:ext cx="139993" cy="134672"/>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cxnSp>
        <p:nvCxnSpPr>
          <p:cNvPr id="466" name="Connector: Curved 465">
            <a:extLst>
              <a:ext uri="{FF2B5EF4-FFF2-40B4-BE49-F238E27FC236}">
                <a16:creationId xmlns:a16="http://schemas.microsoft.com/office/drawing/2014/main" id="{4CE60606-F3A3-B949-70B1-3E1FD1999779}"/>
              </a:ext>
            </a:extLst>
          </p:cNvPr>
          <p:cNvCxnSpPr>
            <a:cxnSpLocks/>
          </p:cNvCxnSpPr>
          <p:nvPr/>
        </p:nvCxnSpPr>
        <p:spPr>
          <a:xfrm rot="16200000" flipH="1">
            <a:off x="7067967" y="3707233"/>
            <a:ext cx="12700" cy="1194131"/>
          </a:xfrm>
          <a:prstGeom prst="curvedConnector3">
            <a:avLst>
              <a:gd name="adj1" fmla="val 3018622"/>
            </a:avLst>
          </a:prstGeom>
          <a:ln w="28575">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6.25E-7 1.11111E-6 L 0.05156 0.0044 " pathEditMode="relative" rAng="0" ptsTypes="AA">
                                      <p:cBhvr>
                                        <p:cTn id="6" dur="1000" fill="hold"/>
                                        <p:tgtEl>
                                          <p:spTgt spid="511"/>
                                        </p:tgtEl>
                                        <p:attrNameLst>
                                          <p:attrName>ppt_x</p:attrName>
                                          <p:attrName>ppt_y</p:attrName>
                                        </p:attrNameLst>
                                      </p:cBhvr>
                                      <p:rCtr x="2578"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36" name="Google Shape;524;p42">
            <a:extLst>
              <a:ext uri="{FF2B5EF4-FFF2-40B4-BE49-F238E27FC236}">
                <a16:creationId xmlns:a16="http://schemas.microsoft.com/office/drawing/2014/main" id="{65C583AB-8290-A7F4-A5DD-1E86B53A701D}"/>
              </a:ext>
            </a:extLst>
          </p:cNvPr>
          <p:cNvSpPr/>
          <p:nvPr/>
        </p:nvSpPr>
        <p:spPr>
          <a:xfrm>
            <a:off x="3827394" y="2423170"/>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endParaRPr sz="3467" b="1" kern="0" dirty="0">
              <a:solidFill>
                <a:srgbClr val="191919"/>
              </a:solidFill>
              <a:latin typeface="Arimo"/>
              <a:ea typeface="Arimo"/>
              <a:cs typeface="Arimo"/>
              <a:sym typeface="Arimo"/>
            </a:endParaRPr>
          </a:p>
        </p:txBody>
      </p:sp>
      <p:sp>
        <p:nvSpPr>
          <p:cNvPr id="438" name="Google Shape;438;p40"/>
          <p:cNvSpPr txBox="1">
            <a:spLocks noGrp="1"/>
          </p:cNvSpPr>
          <p:nvPr>
            <p:ph type="title"/>
          </p:nvPr>
        </p:nvSpPr>
        <p:spPr>
          <a:xfrm>
            <a:off x="960000" y="491767"/>
            <a:ext cx="10272000" cy="763600"/>
          </a:xfrm>
          <a:prstGeom prst="rect">
            <a:avLst/>
          </a:prstGeom>
        </p:spPr>
        <p:txBody>
          <a:bodyPr spcFirstLastPara="1" wrap="square" lIns="121900" tIns="121900" rIns="121900" bIns="121900" anchor="t" anchorCtr="0">
            <a:noAutofit/>
          </a:bodyPr>
          <a:lstStyle/>
          <a:p>
            <a:r>
              <a:rPr lang="en" dirty="0"/>
              <a:t>Boya Petrol Filter</a:t>
            </a:r>
            <a:endParaRPr dirty="0"/>
          </a:p>
        </p:txBody>
      </p:sp>
      <p:sp>
        <p:nvSpPr>
          <p:cNvPr id="439" name="Google Shape;439;p40"/>
          <p:cNvSpPr/>
          <p:nvPr/>
        </p:nvSpPr>
        <p:spPr>
          <a:xfrm>
            <a:off x="1061600" y="1383000"/>
            <a:ext cx="789200" cy="72800"/>
          </a:xfrm>
          <a:prstGeom prst="rect">
            <a:avLst/>
          </a:prstGeom>
          <a:solidFill>
            <a:schemeClr val="dk1"/>
          </a:solidFill>
          <a:ln>
            <a:noFill/>
          </a:ln>
        </p:spPr>
        <p:txBody>
          <a:bodyPr spcFirstLastPara="1" wrap="square" lIns="121900" tIns="121900" rIns="121900" bIns="121900" anchor="ctr" anchorCtr="0">
            <a:noAutofit/>
          </a:bodyPr>
          <a:lstStyle/>
          <a:p>
            <a:endParaRPr sz="2400"/>
          </a:p>
        </p:txBody>
      </p:sp>
      <p:pic>
        <p:nvPicPr>
          <p:cNvPr id="2" name="Picture 1" descr="A picture containing furniture, seat&#10;&#10;Description automatically generated">
            <a:extLst>
              <a:ext uri="{FF2B5EF4-FFF2-40B4-BE49-F238E27FC236}">
                <a16:creationId xmlns:a16="http://schemas.microsoft.com/office/drawing/2014/main" id="{F8266754-4C83-D1B7-5BE4-CFBA68893D8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915" b="98695" l="9743" r="89890">
                        <a14:foregroundMark x1="52574" y1="7178" x2="52574" y2="7178"/>
                        <a14:foregroundMark x1="54228" y1="4241" x2="54228" y2="4241"/>
                        <a14:foregroundMark x1="48346" y1="95106" x2="48346" y2="95106"/>
                        <a14:foregroundMark x1="49632" y1="98695" x2="49632" y2="98695"/>
                        <a14:backgroundMark x1="38971" y1="67700" x2="38971" y2="67700"/>
                        <a14:backgroundMark x1="39338" y1="71126" x2="39338" y2="71126"/>
                        <a14:backgroundMark x1="40074" y1="96411" x2="40074" y2="96411"/>
                        <a14:backgroundMark x1="61213" y1="96900" x2="61213" y2="96900"/>
                        <a14:backgroundMark x1="38419" y1="34258" x2="38419" y2="34258"/>
                        <a14:backgroundMark x1="39338" y1="22675" x2="39338" y2="22675"/>
                        <a14:backgroundMark x1="60110" y1="13703" x2="60110" y2="13703"/>
                        <a14:backgroundMark x1="35110" y1="52365" x2="35110" y2="52365"/>
                        <a14:backgroundMark x1="54779" y1="50897" x2="54779" y2="50897"/>
                      </a14:backgroundRemoval>
                    </a14:imgEffect>
                  </a14:imgLayer>
                </a14:imgProps>
              </a:ext>
              <a:ext uri="{28A0092B-C50C-407E-A947-70E740481C1C}">
                <a14:useLocalDpi xmlns:a14="http://schemas.microsoft.com/office/drawing/2010/main" val="0"/>
              </a:ext>
            </a:extLst>
          </a:blip>
          <a:stretch>
            <a:fillRect/>
          </a:stretch>
        </p:blipFill>
        <p:spPr>
          <a:xfrm>
            <a:off x="6096000" y="314883"/>
            <a:ext cx="5521124" cy="6221413"/>
          </a:xfrm>
          <a:prstGeom prst="rect">
            <a:avLst/>
          </a:prstGeom>
        </p:spPr>
      </p:pic>
      <p:sp>
        <p:nvSpPr>
          <p:cNvPr id="7" name="Google Shape;524;p42">
            <a:extLst>
              <a:ext uri="{FF2B5EF4-FFF2-40B4-BE49-F238E27FC236}">
                <a16:creationId xmlns:a16="http://schemas.microsoft.com/office/drawing/2014/main" id="{24735644-042E-9652-9A98-7BE8CD52EC19}"/>
              </a:ext>
            </a:extLst>
          </p:cNvPr>
          <p:cNvSpPr/>
          <p:nvPr/>
        </p:nvSpPr>
        <p:spPr>
          <a:xfrm>
            <a:off x="9610780" y="2140599"/>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r>
              <a:rPr lang="en" sz="3467" b="1" kern="0" dirty="0">
                <a:solidFill>
                  <a:srgbClr val="191919"/>
                </a:solidFill>
                <a:latin typeface="Arimo"/>
                <a:ea typeface="Arimo"/>
                <a:cs typeface="Arimo"/>
                <a:sym typeface="Arimo"/>
              </a:rPr>
              <a:t>2</a:t>
            </a:r>
            <a:endParaRPr sz="3467" b="1" kern="0" dirty="0">
              <a:solidFill>
                <a:srgbClr val="191919"/>
              </a:solidFill>
              <a:latin typeface="Arimo"/>
              <a:ea typeface="Arimo"/>
              <a:cs typeface="Arimo"/>
              <a:sym typeface="Arimo"/>
            </a:endParaRPr>
          </a:p>
        </p:txBody>
      </p:sp>
      <p:sp>
        <p:nvSpPr>
          <p:cNvPr id="8" name="Google Shape;524;p42">
            <a:extLst>
              <a:ext uri="{FF2B5EF4-FFF2-40B4-BE49-F238E27FC236}">
                <a16:creationId xmlns:a16="http://schemas.microsoft.com/office/drawing/2014/main" id="{EBDDFFD4-4258-2495-10B7-561F2A821078}"/>
              </a:ext>
            </a:extLst>
          </p:cNvPr>
          <p:cNvSpPr/>
          <p:nvPr/>
        </p:nvSpPr>
        <p:spPr>
          <a:xfrm>
            <a:off x="10469236" y="3913455"/>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r>
              <a:rPr lang="en" sz="3467" b="1" kern="0" dirty="0">
                <a:solidFill>
                  <a:srgbClr val="191919"/>
                </a:solidFill>
                <a:latin typeface="Arimo"/>
                <a:ea typeface="Arimo"/>
                <a:cs typeface="Arimo"/>
                <a:sym typeface="Arimo"/>
              </a:rPr>
              <a:t>1</a:t>
            </a:r>
            <a:endParaRPr sz="3467" b="1" kern="0" dirty="0">
              <a:solidFill>
                <a:srgbClr val="191919"/>
              </a:solidFill>
              <a:latin typeface="Arimo"/>
              <a:ea typeface="Arimo"/>
              <a:cs typeface="Arimo"/>
              <a:sym typeface="Arimo"/>
            </a:endParaRPr>
          </a:p>
        </p:txBody>
      </p:sp>
      <p:sp>
        <p:nvSpPr>
          <p:cNvPr id="9" name="Google Shape;524;p42">
            <a:extLst>
              <a:ext uri="{FF2B5EF4-FFF2-40B4-BE49-F238E27FC236}">
                <a16:creationId xmlns:a16="http://schemas.microsoft.com/office/drawing/2014/main" id="{9EB9729C-47EE-807C-50A1-1AAC77BD73F3}"/>
              </a:ext>
            </a:extLst>
          </p:cNvPr>
          <p:cNvSpPr/>
          <p:nvPr/>
        </p:nvSpPr>
        <p:spPr>
          <a:xfrm>
            <a:off x="8362643" y="3479109"/>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r>
              <a:rPr lang="en" sz="3467" b="1" kern="0" dirty="0">
                <a:solidFill>
                  <a:srgbClr val="191919"/>
                </a:solidFill>
                <a:latin typeface="Arimo"/>
                <a:ea typeface="Arimo"/>
                <a:cs typeface="Arimo"/>
                <a:sym typeface="Arimo"/>
              </a:rPr>
              <a:t>3</a:t>
            </a:r>
            <a:endParaRPr sz="3467" b="1" kern="0" dirty="0">
              <a:solidFill>
                <a:srgbClr val="191919"/>
              </a:solidFill>
              <a:latin typeface="Arimo"/>
              <a:ea typeface="Arimo"/>
              <a:cs typeface="Arimo"/>
              <a:sym typeface="Arimo"/>
            </a:endParaRPr>
          </a:p>
        </p:txBody>
      </p:sp>
      <p:sp>
        <p:nvSpPr>
          <p:cNvPr id="10" name="Google Shape;524;p42">
            <a:extLst>
              <a:ext uri="{FF2B5EF4-FFF2-40B4-BE49-F238E27FC236}">
                <a16:creationId xmlns:a16="http://schemas.microsoft.com/office/drawing/2014/main" id="{7BA8E93B-786C-A515-B73D-5EF5F650D707}"/>
              </a:ext>
            </a:extLst>
          </p:cNvPr>
          <p:cNvSpPr/>
          <p:nvPr/>
        </p:nvSpPr>
        <p:spPr>
          <a:xfrm>
            <a:off x="6388949" y="3815657"/>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r>
              <a:rPr lang="en" sz="3467" b="1" kern="0" dirty="0">
                <a:solidFill>
                  <a:srgbClr val="191919"/>
                </a:solidFill>
                <a:latin typeface="Arimo"/>
                <a:ea typeface="Arimo"/>
                <a:cs typeface="Arimo"/>
                <a:sym typeface="Arimo"/>
              </a:rPr>
              <a:t>4</a:t>
            </a:r>
            <a:endParaRPr sz="3467" b="1" kern="0" dirty="0">
              <a:solidFill>
                <a:srgbClr val="191919"/>
              </a:solidFill>
              <a:latin typeface="Arimo"/>
              <a:ea typeface="Arimo"/>
              <a:cs typeface="Arimo"/>
              <a:sym typeface="Arimo"/>
            </a:endParaRPr>
          </a:p>
        </p:txBody>
      </p:sp>
      <p:pic>
        <p:nvPicPr>
          <p:cNvPr id="14" name="Picture 13" descr="Icon">
            <a:extLst>
              <a:ext uri="{FF2B5EF4-FFF2-40B4-BE49-F238E27FC236}">
                <a16:creationId xmlns:a16="http://schemas.microsoft.com/office/drawing/2014/main" id="{EF6BCC15-8F43-A46B-35C8-51E1BC3EED4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727964" y="3682025"/>
            <a:ext cx="573379" cy="673097"/>
          </a:xfrm>
          <a:prstGeom prst="rect">
            <a:avLst/>
          </a:prstGeom>
        </p:spPr>
      </p:pic>
      <p:sp>
        <p:nvSpPr>
          <p:cNvPr id="17" name="Google Shape;524;p42">
            <a:extLst>
              <a:ext uri="{FF2B5EF4-FFF2-40B4-BE49-F238E27FC236}">
                <a16:creationId xmlns:a16="http://schemas.microsoft.com/office/drawing/2014/main" id="{FC9AF7E2-2598-0F14-1989-5D8BA216B210}"/>
              </a:ext>
            </a:extLst>
          </p:cNvPr>
          <p:cNvSpPr/>
          <p:nvPr/>
        </p:nvSpPr>
        <p:spPr>
          <a:xfrm>
            <a:off x="9691525" y="5371919"/>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r>
              <a:rPr lang="en" sz="3467" b="1" kern="0" dirty="0">
                <a:solidFill>
                  <a:srgbClr val="191919"/>
                </a:solidFill>
                <a:latin typeface="Arimo"/>
                <a:ea typeface="Arimo"/>
                <a:cs typeface="Arimo"/>
                <a:sym typeface="Arimo"/>
              </a:rPr>
              <a:t>5</a:t>
            </a:r>
            <a:endParaRPr sz="3467" b="1" kern="0" dirty="0">
              <a:solidFill>
                <a:srgbClr val="191919"/>
              </a:solidFill>
              <a:latin typeface="Arimo"/>
              <a:ea typeface="Arimo"/>
              <a:cs typeface="Arimo"/>
              <a:sym typeface="Arimo"/>
            </a:endParaRPr>
          </a:p>
        </p:txBody>
      </p:sp>
      <p:sp>
        <p:nvSpPr>
          <p:cNvPr id="18" name="Google Shape;524;p42">
            <a:extLst>
              <a:ext uri="{FF2B5EF4-FFF2-40B4-BE49-F238E27FC236}">
                <a16:creationId xmlns:a16="http://schemas.microsoft.com/office/drawing/2014/main" id="{66FFE9EA-7A8D-27F5-9937-255D5F3C8639}"/>
              </a:ext>
            </a:extLst>
          </p:cNvPr>
          <p:cNvSpPr/>
          <p:nvPr/>
        </p:nvSpPr>
        <p:spPr>
          <a:xfrm>
            <a:off x="8362642" y="6108683"/>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r>
              <a:rPr lang="en" sz="3467" b="1" kern="0" dirty="0">
                <a:solidFill>
                  <a:srgbClr val="191919"/>
                </a:solidFill>
                <a:latin typeface="Arimo"/>
                <a:ea typeface="Arimo"/>
                <a:cs typeface="Arimo"/>
                <a:sym typeface="Arimo"/>
              </a:rPr>
              <a:t>6</a:t>
            </a:r>
            <a:endParaRPr sz="3467" b="1" kern="0" dirty="0">
              <a:solidFill>
                <a:srgbClr val="191919"/>
              </a:solidFill>
              <a:latin typeface="Arimo"/>
              <a:ea typeface="Arimo"/>
              <a:cs typeface="Arimo"/>
              <a:sym typeface="Arimo"/>
            </a:endParaRPr>
          </a:p>
        </p:txBody>
      </p:sp>
      <p:sp>
        <p:nvSpPr>
          <p:cNvPr id="19" name="Google Shape;524;p42">
            <a:extLst>
              <a:ext uri="{FF2B5EF4-FFF2-40B4-BE49-F238E27FC236}">
                <a16:creationId xmlns:a16="http://schemas.microsoft.com/office/drawing/2014/main" id="{98191669-F6A1-892F-B9D7-135420E65041}"/>
              </a:ext>
            </a:extLst>
          </p:cNvPr>
          <p:cNvSpPr/>
          <p:nvPr/>
        </p:nvSpPr>
        <p:spPr>
          <a:xfrm>
            <a:off x="7301343" y="364134"/>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r>
              <a:rPr lang="en" sz="3467" b="1" kern="0" dirty="0">
                <a:solidFill>
                  <a:srgbClr val="191919"/>
                </a:solidFill>
                <a:latin typeface="Arimo"/>
                <a:ea typeface="Arimo"/>
                <a:cs typeface="Arimo"/>
                <a:sym typeface="Arimo"/>
              </a:rPr>
              <a:t>7</a:t>
            </a:r>
            <a:endParaRPr sz="3467" b="1" kern="0" dirty="0">
              <a:solidFill>
                <a:srgbClr val="191919"/>
              </a:solidFill>
              <a:latin typeface="Arimo"/>
              <a:ea typeface="Arimo"/>
              <a:cs typeface="Arimo"/>
              <a:sym typeface="Arimo"/>
            </a:endParaRPr>
          </a:p>
        </p:txBody>
      </p:sp>
      <p:sp>
        <p:nvSpPr>
          <p:cNvPr id="20" name="Google Shape;524;p42">
            <a:extLst>
              <a:ext uri="{FF2B5EF4-FFF2-40B4-BE49-F238E27FC236}">
                <a16:creationId xmlns:a16="http://schemas.microsoft.com/office/drawing/2014/main" id="{58EA840E-36F1-ED0B-1483-24EDC2141610}"/>
              </a:ext>
            </a:extLst>
          </p:cNvPr>
          <p:cNvSpPr/>
          <p:nvPr/>
        </p:nvSpPr>
        <p:spPr>
          <a:xfrm>
            <a:off x="9496652" y="1180084"/>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r>
              <a:rPr lang="en" sz="3467" b="1" kern="0" dirty="0">
                <a:solidFill>
                  <a:srgbClr val="191919"/>
                </a:solidFill>
                <a:latin typeface="Arimo"/>
                <a:ea typeface="Arimo"/>
                <a:cs typeface="Arimo"/>
                <a:sym typeface="Arimo"/>
              </a:rPr>
              <a:t>8</a:t>
            </a:r>
            <a:endParaRPr sz="3467" b="1" kern="0" dirty="0">
              <a:solidFill>
                <a:srgbClr val="191919"/>
              </a:solidFill>
              <a:latin typeface="Arimo"/>
              <a:ea typeface="Arimo"/>
              <a:cs typeface="Arimo"/>
              <a:sym typeface="Arimo"/>
            </a:endParaRPr>
          </a:p>
        </p:txBody>
      </p:sp>
      <p:sp>
        <p:nvSpPr>
          <p:cNvPr id="21" name="Google Shape;524;p42">
            <a:extLst>
              <a:ext uri="{FF2B5EF4-FFF2-40B4-BE49-F238E27FC236}">
                <a16:creationId xmlns:a16="http://schemas.microsoft.com/office/drawing/2014/main" id="{B2857B39-669E-BC53-7837-2B2D67B2E3B3}"/>
              </a:ext>
            </a:extLst>
          </p:cNvPr>
          <p:cNvSpPr/>
          <p:nvPr/>
        </p:nvSpPr>
        <p:spPr>
          <a:xfrm>
            <a:off x="7496216" y="2704895"/>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r>
              <a:rPr lang="en" sz="3467" b="1" kern="0" dirty="0">
                <a:solidFill>
                  <a:srgbClr val="191919"/>
                </a:solidFill>
                <a:latin typeface="Arimo"/>
                <a:ea typeface="Arimo"/>
                <a:cs typeface="Arimo"/>
                <a:sym typeface="Arimo"/>
              </a:rPr>
              <a:t>9</a:t>
            </a:r>
            <a:endParaRPr sz="3467" b="1" kern="0" dirty="0">
              <a:solidFill>
                <a:srgbClr val="191919"/>
              </a:solidFill>
              <a:latin typeface="Arimo"/>
              <a:ea typeface="Arimo"/>
              <a:cs typeface="Arimo"/>
              <a:sym typeface="Arimo"/>
            </a:endParaRPr>
          </a:p>
        </p:txBody>
      </p:sp>
      <p:sp>
        <p:nvSpPr>
          <p:cNvPr id="23" name="Google Shape;524;p42">
            <a:extLst>
              <a:ext uri="{FF2B5EF4-FFF2-40B4-BE49-F238E27FC236}">
                <a16:creationId xmlns:a16="http://schemas.microsoft.com/office/drawing/2014/main" id="{07C51D4C-91DA-D31B-78D3-99C131779AF9}"/>
              </a:ext>
            </a:extLst>
          </p:cNvPr>
          <p:cNvSpPr/>
          <p:nvPr/>
        </p:nvSpPr>
        <p:spPr>
          <a:xfrm>
            <a:off x="9516221" y="3815657"/>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endParaRPr sz="3467" b="1" kern="0" dirty="0">
              <a:solidFill>
                <a:srgbClr val="191919"/>
              </a:solidFill>
              <a:latin typeface="Arimo"/>
              <a:ea typeface="Arimo"/>
              <a:cs typeface="Arimo"/>
              <a:sym typeface="Arimo"/>
            </a:endParaRPr>
          </a:p>
        </p:txBody>
      </p:sp>
      <p:sp>
        <p:nvSpPr>
          <p:cNvPr id="24" name="TextBox 23">
            <a:extLst>
              <a:ext uri="{FF2B5EF4-FFF2-40B4-BE49-F238E27FC236}">
                <a16:creationId xmlns:a16="http://schemas.microsoft.com/office/drawing/2014/main" id="{C481BA83-562A-281A-8AF9-D95EA0839C49}"/>
              </a:ext>
            </a:extLst>
          </p:cNvPr>
          <p:cNvSpPr txBox="1"/>
          <p:nvPr/>
        </p:nvSpPr>
        <p:spPr>
          <a:xfrm>
            <a:off x="9412430" y="3726795"/>
            <a:ext cx="597327" cy="584775"/>
          </a:xfrm>
          <a:prstGeom prst="rect">
            <a:avLst/>
          </a:prstGeom>
          <a:noFill/>
        </p:spPr>
        <p:txBody>
          <a:bodyPr wrap="square" rtlCol="0">
            <a:spAutoFit/>
          </a:bodyPr>
          <a:lstStyle/>
          <a:p>
            <a:r>
              <a:rPr lang="es-AR" sz="3200" b="1" dirty="0">
                <a:solidFill>
                  <a:schemeClr val="tx2"/>
                </a:solidFill>
                <a:latin typeface="Arimo" panose="020B0604020202020204"/>
              </a:rPr>
              <a:t>10</a:t>
            </a:r>
            <a:endParaRPr lang="en-US" sz="3200" b="1" dirty="0">
              <a:solidFill>
                <a:schemeClr val="tx2"/>
              </a:solidFill>
              <a:latin typeface="Arimo" panose="020B0604020202020204"/>
            </a:endParaRPr>
          </a:p>
        </p:txBody>
      </p:sp>
      <p:sp>
        <p:nvSpPr>
          <p:cNvPr id="25" name="TextBox 24">
            <a:extLst>
              <a:ext uri="{FF2B5EF4-FFF2-40B4-BE49-F238E27FC236}">
                <a16:creationId xmlns:a16="http://schemas.microsoft.com/office/drawing/2014/main" id="{D2A3705B-25A6-94BA-315B-0FA38F673C52}"/>
              </a:ext>
            </a:extLst>
          </p:cNvPr>
          <p:cNvSpPr txBox="1"/>
          <p:nvPr/>
        </p:nvSpPr>
        <p:spPr>
          <a:xfrm>
            <a:off x="3723605" y="2333698"/>
            <a:ext cx="597327" cy="584775"/>
          </a:xfrm>
          <a:prstGeom prst="rect">
            <a:avLst/>
          </a:prstGeom>
          <a:noFill/>
        </p:spPr>
        <p:txBody>
          <a:bodyPr wrap="square" rtlCol="0">
            <a:spAutoFit/>
          </a:bodyPr>
          <a:lstStyle/>
          <a:p>
            <a:r>
              <a:rPr lang="es-AR" sz="3200" b="1" dirty="0">
                <a:solidFill>
                  <a:schemeClr val="tx2"/>
                </a:solidFill>
                <a:latin typeface="Arimo" panose="020B0604020202020204"/>
              </a:rPr>
              <a:t>10</a:t>
            </a:r>
            <a:endParaRPr lang="en-US" sz="3200" b="1" dirty="0">
              <a:solidFill>
                <a:schemeClr val="tx2"/>
              </a:solidFill>
              <a:latin typeface="Arimo" panose="020B0604020202020204"/>
            </a:endParaRPr>
          </a:p>
        </p:txBody>
      </p:sp>
      <p:sp>
        <p:nvSpPr>
          <p:cNvPr id="26" name="Google Shape;524;p42">
            <a:extLst>
              <a:ext uri="{FF2B5EF4-FFF2-40B4-BE49-F238E27FC236}">
                <a16:creationId xmlns:a16="http://schemas.microsoft.com/office/drawing/2014/main" id="{B582DAA3-370D-66DD-427C-F3E5437C1FC9}"/>
              </a:ext>
            </a:extLst>
          </p:cNvPr>
          <p:cNvSpPr/>
          <p:nvPr/>
        </p:nvSpPr>
        <p:spPr>
          <a:xfrm>
            <a:off x="960000" y="1859948"/>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r>
              <a:rPr lang="en" sz="3467" b="1" kern="0" dirty="0">
                <a:solidFill>
                  <a:srgbClr val="191919"/>
                </a:solidFill>
                <a:latin typeface="Arimo"/>
                <a:ea typeface="Arimo"/>
                <a:cs typeface="Arimo"/>
                <a:sym typeface="Arimo"/>
              </a:rPr>
              <a:t>1</a:t>
            </a:r>
            <a:endParaRPr sz="3467" b="1" kern="0" dirty="0">
              <a:solidFill>
                <a:srgbClr val="191919"/>
              </a:solidFill>
              <a:latin typeface="Arimo"/>
              <a:ea typeface="Arimo"/>
              <a:cs typeface="Arimo"/>
              <a:sym typeface="Arimo"/>
            </a:endParaRPr>
          </a:p>
        </p:txBody>
      </p:sp>
      <p:sp>
        <p:nvSpPr>
          <p:cNvPr id="27" name="Google Shape;524;p42">
            <a:extLst>
              <a:ext uri="{FF2B5EF4-FFF2-40B4-BE49-F238E27FC236}">
                <a16:creationId xmlns:a16="http://schemas.microsoft.com/office/drawing/2014/main" id="{8D2AC30F-280E-477B-CE0C-2672AF555A7B}"/>
              </a:ext>
            </a:extLst>
          </p:cNvPr>
          <p:cNvSpPr/>
          <p:nvPr/>
        </p:nvSpPr>
        <p:spPr>
          <a:xfrm>
            <a:off x="960000" y="2427660"/>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r>
              <a:rPr lang="en" sz="3467" b="1" kern="0" dirty="0">
                <a:solidFill>
                  <a:srgbClr val="191919"/>
                </a:solidFill>
                <a:latin typeface="Arimo"/>
                <a:ea typeface="Arimo"/>
                <a:cs typeface="Arimo"/>
                <a:sym typeface="Arimo"/>
              </a:rPr>
              <a:t>2</a:t>
            </a:r>
            <a:endParaRPr sz="3467" b="1" kern="0" dirty="0">
              <a:solidFill>
                <a:srgbClr val="191919"/>
              </a:solidFill>
              <a:latin typeface="Arimo"/>
              <a:ea typeface="Arimo"/>
              <a:cs typeface="Arimo"/>
              <a:sym typeface="Arimo"/>
            </a:endParaRPr>
          </a:p>
        </p:txBody>
      </p:sp>
      <p:sp>
        <p:nvSpPr>
          <p:cNvPr id="29" name="Google Shape;524;p42">
            <a:extLst>
              <a:ext uri="{FF2B5EF4-FFF2-40B4-BE49-F238E27FC236}">
                <a16:creationId xmlns:a16="http://schemas.microsoft.com/office/drawing/2014/main" id="{398ED6F6-F452-4B22-32D4-8A6F7C47F835}"/>
              </a:ext>
            </a:extLst>
          </p:cNvPr>
          <p:cNvSpPr/>
          <p:nvPr/>
        </p:nvSpPr>
        <p:spPr>
          <a:xfrm>
            <a:off x="956426" y="2995372"/>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r>
              <a:rPr lang="en" sz="3467" b="1" kern="0" dirty="0">
                <a:solidFill>
                  <a:srgbClr val="191919"/>
                </a:solidFill>
                <a:latin typeface="Arimo"/>
                <a:ea typeface="Arimo"/>
                <a:cs typeface="Arimo"/>
                <a:sym typeface="Arimo"/>
              </a:rPr>
              <a:t>3</a:t>
            </a:r>
            <a:endParaRPr sz="3467" b="1" kern="0" dirty="0">
              <a:solidFill>
                <a:srgbClr val="191919"/>
              </a:solidFill>
              <a:latin typeface="Arimo"/>
              <a:ea typeface="Arimo"/>
              <a:cs typeface="Arimo"/>
              <a:sym typeface="Arimo"/>
            </a:endParaRPr>
          </a:p>
        </p:txBody>
      </p:sp>
      <p:sp>
        <p:nvSpPr>
          <p:cNvPr id="30" name="Google Shape;524;p42">
            <a:extLst>
              <a:ext uri="{FF2B5EF4-FFF2-40B4-BE49-F238E27FC236}">
                <a16:creationId xmlns:a16="http://schemas.microsoft.com/office/drawing/2014/main" id="{DDA5F322-FBE5-B79F-1698-43CBD5BDE5BF}"/>
              </a:ext>
            </a:extLst>
          </p:cNvPr>
          <p:cNvSpPr/>
          <p:nvPr/>
        </p:nvSpPr>
        <p:spPr>
          <a:xfrm>
            <a:off x="975126" y="3507623"/>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r>
              <a:rPr lang="en" sz="3467" b="1" kern="0" dirty="0">
                <a:solidFill>
                  <a:srgbClr val="191919"/>
                </a:solidFill>
                <a:latin typeface="Arimo"/>
                <a:ea typeface="Arimo"/>
                <a:cs typeface="Arimo"/>
                <a:sym typeface="Arimo"/>
              </a:rPr>
              <a:t>4</a:t>
            </a:r>
            <a:endParaRPr sz="3467" b="1" kern="0" dirty="0">
              <a:solidFill>
                <a:srgbClr val="191919"/>
              </a:solidFill>
              <a:latin typeface="Arimo"/>
              <a:ea typeface="Arimo"/>
              <a:cs typeface="Arimo"/>
              <a:sym typeface="Arimo"/>
            </a:endParaRPr>
          </a:p>
        </p:txBody>
      </p:sp>
      <p:sp>
        <p:nvSpPr>
          <p:cNvPr id="31" name="Google Shape;524;p42">
            <a:extLst>
              <a:ext uri="{FF2B5EF4-FFF2-40B4-BE49-F238E27FC236}">
                <a16:creationId xmlns:a16="http://schemas.microsoft.com/office/drawing/2014/main" id="{31B743F6-7722-1CC1-30D5-5DEF655171D6}"/>
              </a:ext>
            </a:extLst>
          </p:cNvPr>
          <p:cNvSpPr/>
          <p:nvPr/>
        </p:nvSpPr>
        <p:spPr>
          <a:xfrm>
            <a:off x="956425" y="4018573"/>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r>
              <a:rPr lang="en" sz="3467" b="1" kern="0" dirty="0">
                <a:solidFill>
                  <a:srgbClr val="191919"/>
                </a:solidFill>
                <a:latin typeface="Arimo"/>
                <a:ea typeface="Arimo"/>
                <a:cs typeface="Arimo"/>
                <a:sym typeface="Arimo"/>
              </a:rPr>
              <a:t>5</a:t>
            </a:r>
            <a:endParaRPr sz="3467" b="1" kern="0" dirty="0">
              <a:solidFill>
                <a:srgbClr val="191919"/>
              </a:solidFill>
              <a:latin typeface="Arimo"/>
              <a:ea typeface="Arimo"/>
              <a:cs typeface="Arimo"/>
              <a:sym typeface="Arimo"/>
            </a:endParaRPr>
          </a:p>
        </p:txBody>
      </p:sp>
      <p:sp>
        <p:nvSpPr>
          <p:cNvPr id="32" name="Google Shape;524;p42">
            <a:extLst>
              <a:ext uri="{FF2B5EF4-FFF2-40B4-BE49-F238E27FC236}">
                <a16:creationId xmlns:a16="http://schemas.microsoft.com/office/drawing/2014/main" id="{3DDE17F7-BB10-86FA-74C0-439334848A60}"/>
              </a:ext>
            </a:extLst>
          </p:cNvPr>
          <p:cNvSpPr/>
          <p:nvPr/>
        </p:nvSpPr>
        <p:spPr>
          <a:xfrm>
            <a:off x="975126" y="4529523"/>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r>
              <a:rPr lang="en" sz="3467" b="1" kern="0" dirty="0">
                <a:solidFill>
                  <a:srgbClr val="191919"/>
                </a:solidFill>
                <a:latin typeface="Arimo"/>
                <a:ea typeface="Arimo"/>
                <a:cs typeface="Arimo"/>
                <a:sym typeface="Arimo"/>
              </a:rPr>
              <a:t>6</a:t>
            </a:r>
            <a:endParaRPr sz="3467" b="1" kern="0" dirty="0">
              <a:solidFill>
                <a:srgbClr val="191919"/>
              </a:solidFill>
              <a:latin typeface="Arimo"/>
              <a:ea typeface="Arimo"/>
              <a:cs typeface="Arimo"/>
              <a:sym typeface="Arimo"/>
            </a:endParaRPr>
          </a:p>
        </p:txBody>
      </p:sp>
      <p:sp>
        <p:nvSpPr>
          <p:cNvPr id="33" name="Google Shape;524;p42">
            <a:extLst>
              <a:ext uri="{FF2B5EF4-FFF2-40B4-BE49-F238E27FC236}">
                <a16:creationId xmlns:a16="http://schemas.microsoft.com/office/drawing/2014/main" id="{64E04589-6556-48FE-73AF-F52E9390DC3E}"/>
              </a:ext>
            </a:extLst>
          </p:cNvPr>
          <p:cNvSpPr/>
          <p:nvPr/>
        </p:nvSpPr>
        <p:spPr>
          <a:xfrm>
            <a:off x="975126" y="5069168"/>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r>
              <a:rPr lang="en" sz="3467" b="1" kern="0" dirty="0">
                <a:solidFill>
                  <a:srgbClr val="191919"/>
                </a:solidFill>
                <a:latin typeface="Arimo"/>
                <a:ea typeface="Arimo"/>
                <a:cs typeface="Arimo"/>
                <a:sym typeface="Arimo"/>
              </a:rPr>
              <a:t>7</a:t>
            </a:r>
            <a:endParaRPr sz="3467" b="1" kern="0" dirty="0">
              <a:solidFill>
                <a:srgbClr val="191919"/>
              </a:solidFill>
              <a:latin typeface="Arimo"/>
              <a:ea typeface="Arimo"/>
              <a:cs typeface="Arimo"/>
              <a:sym typeface="Arimo"/>
            </a:endParaRPr>
          </a:p>
        </p:txBody>
      </p:sp>
      <p:sp>
        <p:nvSpPr>
          <p:cNvPr id="34" name="Google Shape;524;p42">
            <a:extLst>
              <a:ext uri="{FF2B5EF4-FFF2-40B4-BE49-F238E27FC236}">
                <a16:creationId xmlns:a16="http://schemas.microsoft.com/office/drawing/2014/main" id="{3FBFFB78-597A-CF2F-581B-044B9FE729FA}"/>
              </a:ext>
            </a:extLst>
          </p:cNvPr>
          <p:cNvSpPr/>
          <p:nvPr/>
        </p:nvSpPr>
        <p:spPr>
          <a:xfrm>
            <a:off x="975126" y="5608813"/>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r>
              <a:rPr lang="en" sz="3467" b="1" kern="0" dirty="0">
                <a:solidFill>
                  <a:srgbClr val="191919"/>
                </a:solidFill>
                <a:latin typeface="Arimo"/>
                <a:ea typeface="Arimo"/>
                <a:cs typeface="Arimo"/>
                <a:sym typeface="Arimo"/>
              </a:rPr>
              <a:t>8</a:t>
            </a:r>
            <a:endParaRPr sz="3467" b="1" kern="0" dirty="0">
              <a:solidFill>
                <a:srgbClr val="191919"/>
              </a:solidFill>
              <a:latin typeface="Arimo"/>
              <a:ea typeface="Arimo"/>
              <a:cs typeface="Arimo"/>
              <a:sym typeface="Arimo"/>
            </a:endParaRPr>
          </a:p>
        </p:txBody>
      </p:sp>
      <p:sp>
        <p:nvSpPr>
          <p:cNvPr id="35" name="Google Shape;524;p42">
            <a:extLst>
              <a:ext uri="{FF2B5EF4-FFF2-40B4-BE49-F238E27FC236}">
                <a16:creationId xmlns:a16="http://schemas.microsoft.com/office/drawing/2014/main" id="{19EFBAAD-00E5-CE5D-44B1-75089326BDB8}"/>
              </a:ext>
            </a:extLst>
          </p:cNvPr>
          <p:cNvSpPr/>
          <p:nvPr/>
        </p:nvSpPr>
        <p:spPr>
          <a:xfrm>
            <a:off x="3827395" y="1829385"/>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r>
              <a:rPr lang="en" sz="3467" b="1" kern="0" dirty="0">
                <a:solidFill>
                  <a:srgbClr val="191919"/>
                </a:solidFill>
                <a:latin typeface="Arimo"/>
                <a:ea typeface="Arimo"/>
                <a:cs typeface="Arimo"/>
                <a:sym typeface="Arimo"/>
              </a:rPr>
              <a:t>9</a:t>
            </a:r>
            <a:endParaRPr sz="3467" b="1" kern="0" dirty="0">
              <a:solidFill>
                <a:srgbClr val="191919"/>
              </a:solidFill>
              <a:latin typeface="Arimo"/>
              <a:ea typeface="Arimo"/>
              <a:cs typeface="Arimo"/>
              <a:sym typeface="Arimo"/>
            </a:endParaRPr>
          </a:p>
        </p:txBody>
      </p:sp>
      <p:sp>
        <p:nvSpPr>
          <p:cNvPr id="39" name="Google Shape;524;p42">
            <a:extLst>
              <a:ext uri="{FF2B5EF4-FFF2-40B4-BE49-F238E27FC236}">
                <a16:creationId xmlns:a16="http://schemas.microsoft.com/office/drawing/2014/main" id="{8704EFB0-85E4-D9F5-108D-F4C02EDA21D1}"/>
              </a:ext>
            </a:extLst>
          </p:cNvPr>
          <p:cNvSpPr/>
          <p:nvPr/>
        </p:nvSpPr>
        <p:spPr>
          <a:xfrm>
            <a:off x="7605367" y="4424405"/>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endParaRPr sz="3467" b="1" kern="0" dirty="0">
              <a:solidFill>
                <a:srgbClr val="191919"/>
              </a:solidFill>
              <a:latin typeface="Arimo"/>
              <a:ea typeface="Arimo"/>
              <a:cs typeface="Arimo"/>
              <a:sym typeface="Arimo"/>
            </a:endParaRPr>
          </a:p>
        </p:txBody>
      </p:sp>
      <p:sp>
        <p:nvSpPr>
          <p:cNvPr id="40" name="Google Shape;524;p42">
            <a:extLst>
              <a:ext uri="{FF2B5EF4-FFF2-40B4-BE49-F238E27FC236}">
                <a16:creationId xmlns:a16="http://schemas.microsoft.com/office/drawing/2014/main" id="{0A4AD08E-9A9F-6321-D42E-546531443786}"/>
              </a:ext>
            </a:extLst>
          </p:cNvPr>
          <p:cNvSpPr/>
          <p:nvPr/>
        </p:nvSpPr>
        <p:spPr>
          <a:xfrm>
            <a:off x="7709539" y="1441775"/>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endParaRPr sz="3467" b="1" kern="0" dirty="0">
              <a:solidFill>
                <a:srgbClr val="191919"/>
              </a:solidFill>
              <a:latin typeface="Arimo"/>
              <a:ea typeface="Arimo"/>
              <a:cs typeface="Arimo"/>
              <a:sym typeface="Arimo"/>
            </a:endParaRPr>
          </a:p>
        </p:txBody>
      </p:sp>
      <p:sp>
        <p:nvSpPr>
          <p:cNvPr id="41" name="Google Shape;524;p42">
            <a:extLst>
              <a:ext uri="{FF2B5EF4-FFF2-40B4-BE49-F238E27FC236}">
                <a16:creationId xmlns:a16="http://schemas.microsoft.com/office/drawing/2014/main" id="{EEECE59D-E794-FF50-D616-6F6EC40AD744}"/>
              </a:ext>
            </a:extLst>
          </p:cNvPr>
          <p:cNvSpPr/>
          <p:nvPr/>
        </p:nvSpPr>
        <p:spPr>
          <a:xfrm>
            <a:off x="3827394" y="2990882"/>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endParaRPr sz="3467" b="1" kern="0" dirty="0">
              <a:solidFill>
                <a:srgbClr val="191919"/>
              </a:solidFill>
              <a:latin typeface="Arimo"/>
              <a:ea typeface="Arimo"/>
              <a:cs typeface="Arimo"/>
              <a:sym typeface="Arimo"/>
            </a:endParaRPr>
          </a:p>
        </p:txBody>
      </p:sp>
      <p:sp>
        <p:nvSpPr>
          <p:cNvPr id="42" name="Google Shape;524;p42">
            <a:extLst>
              <a:ext uri="{FF2B5EF4-FFF2-40B4-BE49-F238E27FC236}">
                <a16:creationId xmlns:a16="http://schemas.microsoft.com/office/drawing/2014/main" id="{DB1B1230-4B88-E57C-508A-9904E7551C64}"/>
              </a:ext>
            </a:extLst>
          </p:cNvPr>
          <p:cNvSpPr/>
          <p:nvPr/>
        </p:nvSpPr>
        <p:spPr>
          <a:xfrm>
            <a:off x="3836745" y="3503133"/>
            <a:ext cx="389747" cy="405832"/>
          </a:xfrm>
          <a:prstGeom prst="ellipse">
            <a:avLst/>
          </a:prstGeom>
          <a:solidFill>
            <a:schemeClr val="dk1"/>
          </a:solidFill>
          <a:ln>
            <a:noFill/>
          </a:ln>
        </p:spPr>
        <p:txBody>
          <a:bodyPr spcFirstLastPara="1" wrap="square" lIns="121900" tIns="121900" rIns="121900" bIns="121900" anchor="ctr" anchorCtr="0">
            <a:noAutofit/>
          </a:bodyPr>
          <a:lstStyle/>
          <a:p>
            <a:pPr algn="ctr" defTabSz="1219170">
              <a:buClr>
                <a:srgbClr val="000000"/>
              </a:buClr>
            </a:pPr>
            <a:endParaRPr sz="3467" b="1" kern="0" dirty="0">
              <a:solidFill>
                <a:srgbClr val="191919"/>
              </a:solidFill>
              <a:latin typeface="Arimo"/>
              <a:ea typeface="Arimo"/>
              <a:cs typeface="Arimo"/>
              <a:sym typeface="Arimo"/>
            </a:endParaRPr>
          </a:p>
        </p:txBody>
      </p:sp>
      <p:sp>
        <p:nvSpPr>
          <p:cNvPr id="46" name="TextBox 45">
            <a:extLst>
              <a:ext uri="{FF2B5EF4-FFF2-40B4-BE49-F238E27FC236}">
                <a16:creationId xmlns:a16="http://schemas.microsoft.com/office/drawing/2014/main" id="{FF472B99-E7BF-A756-F8CE-DA57734D05FD}"/>
              </a:ext>
            </a:extLst>
          </p:cNvPr>
          <p:cNvSpPr txBox="1"/>
          <p:nvPr/>
        </p:nvSpPr>
        <p:spPr>
          <a:xfrm>
            <a:off x="3744186" y="2901410"/>
            <a:ext cx="597327" cy="584775"/>
          </a:xfrm>
          <a:prstGeom prst="rect">
            <a:avLst/>
          </a:prstGeom>
          <a:noFill/>
        </p:spPr>
        <p:txBody>
          <a:bodyPr wrap="square" rtlCol="0">
            <a:spAutoFit/>
          </a:bodyPr>
          <a:lstStyle/>
          <a:p>
            <a:r>
              <a:rPr lang="es-AR" sz="3200" b="1" dirty="0">
                <a:solidFill>
                  <a:schemeClr val="tx2"/>
                </a:solidFill>
                <a:latin typeface="Arimo" panose="020B0604020202020204"/>
              </a:rPr>
              <a:t>11</a:t>
            </a:r>
            <a:endParaRPr lang="en-US" sz="3200" b="1" dirty="0">
              <a:solidFill>
                <a:schemeClr val="tx2"/>
              </a:solidFill>
              <a:latin typeface="Arimo" panose="020B0604020202020204"/>
            </a:endParaRPr>
          </a:p>
        </p:txBody>
      </p:sp>
      <p:sp>
        <p:nvSpPr>
          <p:cNvPr id="47" name="TextBox 46">
            <a:extLst>
              <a:ext uri="{FF2B5EF4-FFF2-40B4-BE49-F238E27FC236}">
                <a16:creationId xmlns:a16="http://schemas.microsoft.com/office/drawing/2014/main" id="{5DB962CF-C55D-2F3D-7783-06296919E389}"/>
              </a:ext>
            </a:extLst>
          </p:cNvPr>
          <p:cNvSpPr txBox="1"/>
          <p:nvPr/>
        </p:nvSpPr>
        <p:spPr>
          <a:xfrm>
            <a:off x="7496216" y="4319287"/>
            <a:ext cx="597327" cy="584775"/>
          </a:xfrm>
          <a:prstGeom prst="rect">
            <a:avLst/>
          </a:prstGeom>
          <a:noFill/>
        </p:spPr>
        <p:txBody>
          <a:bodyPr wrap="square" rtlCol="0">
            <a:spAutoFit/>
          </a:bodyPr>
          <a:lstStyle/>
          <a:p>
            <a:r>
              <a:rPr lang="es-AR" sz="3200" b="1" dirty="0">
                <a:solidFill>
                  <a:schemeClr val="tx2"/>
                </a:solidFill>
                <a:latin typeface="Arimo" panose="020B0604020202020204"/>
              </a:rPr>
              <a:t>12</a:t>
            </a:r>
            <a:endParaRPr lang="en-US" sz="3200" b="1" dirty="0">
              <a:solidFill>
                <a:schemeClr val="tx2"/>
              </a:solidFill>
              <a:latin typeface="Arimo" panose="020B0604020202020204"/>
            </a:endParaRPr>
          </a:p>
        </p:txBody>
      </p:sp>
      <p:sp>
        <p:nvSpPr>
          <p:cNvPr id="48" name="TextBox 47">
            <a:extLst>
              <a:ext uri="{FF2B5EF4-FFF2-40B4-BE49-F238E27FC236}">
                <a16:creationId xmlns:a16="http://schemas.microsoft.com/office/drawing/2014/main" id="{7DBF00D2-7113-784B-CBBD-E5B02EFCE314}"/>
              </a:ext>
            </a:extLst>
          </p:cNvPr>
          <p:cNvSpPr txBox="1"/>
          <p:nvPr/>
        </p:nvSpPr>
        <p:spPr>
          <a:xfrm>
            <a:off x="7605748" y="1344726"/>
            <a:ext cx="597327" cy="584775"/>
          </a:xfrm>
          <a:prstGeom prst="rect">
            <a:avLst/>
          </a:prstGeom>
          <a:noFill/>
        </p:spPr>
        <p:txBody>
          <a:bodyPr wrap="square" rtlCol="0">
            <a:spAutoFit/>
          </a:bodyPr>
          <a:lstStyle/>
          <a:p>
            <a:r>
              <a:rPr lang="es-AR" sz="3200" b="1" dirty="0">
                <a:solidFill>
                  <a:schemeClr val="tx2"/>
                </a:solidFill>
                <a:latin typeface="Arimo" panose="020B0604020202020204"/>
              </a:rPr>
              <a:t>11</a:t>
            </a:r>
            <a:endParaRPr lang="en-US" sz="3200" b="1" dirty="0">
              <a:solidFill>
                <a:schemeClr val="tx2"/>
              </a:solidFill>
              <a:latin typeface="Arimo" panose="020B0604020202020204"/>
            </a:endParaRPr>
          </a:p>
        </p:txBody>
      </p:sp>
      <p:sp>
        <p:nvSpPr>
          <p:cNvPr id="49" name="TextBox 48">
            <a:extLst>
              <a:ext uri="{FF2B5EF4-FFF2-40B4-BE49-F238E27FC236}">
                <a16:creationId xmlns:a16="http://schemas.microsoft.com/office/drawing/2014/main" id="{868D288F-6A62-5E40-60DD-0B4875D62828}"/>
              </a:ext>
            </a:extLst>
          </p:cNvPr>
          <p:cNvSpPr txBox="1"/>
          <p:nvPr/>
        </p:nvSpPr>
        <p:spPr>
          <a:xfrm>
            <a:off x="3742305" y="3396714"/>
            <a:ext cx="597327" cy="584775"/>
          </a:xfrm>
          <a:prstGeom prst="rect">
            <a:avLst/>
          </a:prstGeom>
          <a:noFill/>
        </p:spPr>
        <p:txBody>
          <a:bodyPr wrap="square" rtlCol="0">
            <a:spAutoFit/>
          </a:bodyPr>
          <a:lstStyle/>
          <a:p>
            <a:r>
              <a:rPr lang="es-AR" sz="3200" b="1" dirty="0">
                <a:solidFill>
                  <a:schemeClr val="tx2"/>
                </a:solidFill>
                <a:latin typeface="Arimo" panose="020B0604020202020204"/>
              </a:rPr>
              <a:t>12</a:t>
            </a:r>
            <a:endParaRPr lang="en-US" sz="3200" b="1" dirty="0">
              <a:solidFill>
                <a:schemeClr val="tx2"/>
              </a:solidFill>
              <a:latin typeface="Arimo" panose="020B0604020202020204"/>
            </a:endParaRPr>
          </a:p>
        </p:txBody>
      </p:sp>
      <p:sp>
        <p:nvSpPr>
          <p:cNvPr id="50" name="Google Shape;515;p42">
            <a:extLst>
              <a:ext uri="{FF2B5EF4-FFF2-40B4-BE49-F238E27FC236}">
                <a16:creationId xmlns:a16="http://schemas.microsoft.com/office/drawing/2014/main" id="{935EC715-CAF7-3C75-5258-719268C7D4DB}"/>
              </a:ext>
            </a:extLst>
          </p:cNvPr>
          <p:cNvSpPr txBox="1"/>
          <p:nvPr/>
        </p:nvSpPr>
        <p:spPr>
          <a:xfrm>
            <a:off x="1341895" y="1788246"/>
            <a:ext cx="2015256" cy="584775"/>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133" kern="0" dirty="0">
                <a:solidFill>
                  <a:srgbClr val="FFFFFF"/>
                </a:solidFill>
                <a:latin typeface="Roboto Condensed"/>
                <a:ea typeface="Roboto Condensed"/>
                <a:cs typeface="Roboto Condensed"/>
                <a:sym typeface="Roboto Condensed"/>
              </a:rPr>
              <a:t>Bomba de nafta</a:t>
            </a:r>
            <a:endParaRPr sz="2133" kern="0" dirty="0">
              <a:solidFill>
                <a:srgbClr val="FFFFFF"/>
              </a:solidFill>
              <a:latin typeface="Roboto Condensed"/>
              <a:ea typeface="Roboto Condensed"/>
              <a:cs typeface="Roboto Condensed"/>
              <a:sym typeface="Roboto Condensed"/>
            </a:endParaRPr>
          </a:p>
        </p:txBody>
      </p:sp>
      <p:sp>
        <p:nvSpPr>
          <p:cNvPr id="51" name="Google Shape;515;p42">
            <a:extLst>
              <a:ext uri="{FF2B5EF4-FFF2-40B4-BE49-F238E27FC236}">
                <a16:creationId xmlns:a16="http://schemas.microsoft.com/office/drawing/2014/main" id="{8897D0C8-4F8D-ACB9-91B2-1B68D9831A3C}"/>
              </a:ext>
            </a:extLst>
          </p:cNvPr>
          <p:cNvSpPr txBox="1"/>
          <p:nvPr/>
        </p:nvSpPr>
        <p:spPr>
          <a:xfrm>
            <a:off x="1265623" y="2364261"/>
            <a:ext cx="2650336" cy="584775"/>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133" kern="0" dirty="0">
                <a:solidFill>
                  <a:srgbClr val="FFFFFF"/>
                </a:solidFill>
                <a:latin typeface="Roboto Condensed"/>
                <a:ea typeface="Roboto Condensed"/>
                <a:cs typeface="Roboto Condensed"/>
                <a:sym typeface="Roboto Condensed"/>
              </a:rPr>
              <a:t>Bidon de decantacion</a:t>
            </a:r>
            <a:endParaRPr sz="2133" kern="0" dirty="0">
              <a:solidFill>
                <a:srgbClr val="FFFFFF"/>
              </a:solidFill>
              <a:latin typeface="Roboto Condensed"/>
              <a:ea typeface="Roboto Condensed"/>
              <a:cs typeface="Roboto Condensed"/>
              <a:sym typeface="Roboto Condensed"/>
            </a:endParaRPr>
          </a:p>
        </p:txBody>
      </p:sp>
      <p:sp>
        <p:nvSpPr>
          <p:cNvPr id="52" name="Google Shape;515;p42">
            <a:extLst>
              <a:ext uri="{FF2B5EF4-FFF2-40B4-BE49-F238E27FC236}">
                <a16:creationId xmlns:a16="http://schemas.microsoft.com/office/drawing/2014/main" id="{C68EB87E-046D-C35F-C3DF-1C62CD770B6F}"/>
              </a:ext>
            </a:extLst>
          </p:cNvPr>
          <p:cNvSpPr txBox="1"/>
          <p:nvPr/>
        </p:nvSpPr>
        <p:spPr>
          <a:xfrm>
            <a:off x="972011" y="2912945"/>
            <a:ext cx="2664115" cy="584775"/>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133" kern="0" dirty="0">
                <a:solidFill>
                  <a:srgbClr val="FFFFFF"/>
                </a:solidFill>
                <a:latin typeface="Roboto Condensed"/>
                <a:ea typeface="Roboto Condensed"/>
                <a:cs typeface="Roboto Condensed"/>
                <a:sym typeface="Roboto Condensed"/>
              </a:rPr>
              <a:t>Electroválvula 1</a:t>
            </a:r>
            <a:endParaRPr sz="2133" kern="0" dirty="0">
              <a:solidFill>
                <a:srgbClr val="FFFFFF"/>
              </a:solidFill>
              <a:latin typeface="Roboto Condensed"/>
              <a:ea typeface="Roboto Condensed"/>
              <a:cs typeface="Roboto Condensed"/>
              <a:sym typeface="Roboto Condensed"/>
            </a:endParaRPr>
          </a:p>
        </p:txBody>
      </p:sp>
      <p:sp>
        <p:nvSpPr>
          <p:cNvPr id="53" name="Google Shape;515;p42">
            <a:extLst>
              <a:ext uri="{FF2B5EF4-FFF2-40B4-BE49-F238E27FC236}">
                <a16:creationId xmlns:a16="http://schemas.microsoft.com/office/drawing/2014/main" id="{764B9549-2ADE-8BFA-8886-614E8D855CFC}"/>
              </a:ext>
            </a:extLst>
          </p:cNvPr>
          <p:cNvSpPr txBox="1"/>
          <p:nvPr/>
        </p:nvSpPr>
        <p:spPr>
          <a:xfrm>
            <a:off x="1289495" y="3421010"/>
            <a:ext cx="2015256" cy="584775"/>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133" kern="0" dirty="0">
                <a:solidFill>
                  <a:srgbClr val="FFFFFF"/>
                </a:solidFill>
                <a:latin typeface="Roboto Condensed"/>
                <a:ea typeface="Roboto Condensed"/>
                <a:cs typeface="Roboto Condensed"/>
                <a:sym typeface="Roboto Condensed"/>
              </a:rPr>
              <a:t>Electroválvula 2</a:t>
            </a:r>
            <a:endParaRPr sz="2133" kern="0" dirty="0">
              <a:solidFill>
                <a:srgbClr val="FFFFFF"/>
              </a:solidFill>
              <a:latin typeface="Roboto Condensed"/>
              <a:ea typeface="Roboto Condensed"/>
              <a:cs typeface="Roboto Condensed"/>
              <a:sym typeface="Roboto Condensed"/>
            </a:endParaRPr>
          </a:p>
        </p:txBody>
      </p:sp>
      <p:sp>
        <p:nvSpPr>
          <p:cNvPr id="54" name="Google Shape;515;p42">
            <a:extLst>
              <a:ext uri="{FF2B5EF4-FFF2-40B4-BE49-F238E27FC236}">
                <a16:creationId xmlns:a16="http://schemas.microsoft.com/office/drawing/2014/main" id="{0F2D5D9A-C58B-84CE-7B8C-F4D7EBDD0697}"/>
              </a:ext>
            </a:extLst>
          </p:cNvPr>
          <p:cNvSpPr txBox="1"/>
          <p:nvPr/>
        </p:nvSpPr>
        <p:spPr>
          <a:xfrm>
            <a:off x="1090088" y="3920452"/>
            <a:ext cx="2650336" cy="584775"/>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133" kern="0" dirty="0">
                <a:solidFill>
                  <a:srgbClr val="FFFFFF"/>
                </a:solidFill>
                <a:latin typeface="Roboto Condensed"/>
                <a:ea typeface="Roboto Condensed"/>
                <a:cs typeface="Roboto Condensed"/>
                <a:sym typeface="Roboto Condensed"/>
              </a:rPr>
              <a:t>Bidon contenedor</a:t>
            </a:r>
            <a:endParaRPr sz="2133" kern="0" dirty="0">
              <a:solidFill>
                <a:srgbClr val="FFFFFF"/>
              </a:solidFill>
              <a:latin typeface="Roboto Condensed"/>
              <a:ea typeface="Roboto Condensed"/>
              <a:cs typeface="Roboto Condensed"/>
              <a:sym typeface="Roboto Condensed"/>
            </a:endParaRPr>
          </a:p>
        </p:txBody>
      </p:sp>
      <p:sp>
        <p:nvSpPr>
          <p:cNvPr id="55" name="Google Shape;515;p42">
            <a:extLst>
              <a:ext uri="{FF2B5EF4-FFF2-40B4-BE49-F238E27FC236}">
                <a16:creationId xmlns:a16="http://schemas.microsoft.com/office/drawing/2014/main" id="{2A02ADDA-67D5-B0FC-872C-6E24C8A83CE1}"/>
              </a:ext>
            </a:extLst>
          </p:cNvPr>
          <p:cNvSpPr txBox="1"/>
          <p:nvPr/>
        </p:nvSpPr>
        <p:spPr>
          <a:xfrm>
            <a:off x="995816" y="4441392"/>
            <a:ext cx="2650336" cy="584775"/>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133" kern="0" dirty="0">
                <a:solidFill>
                  <a:srgbClr val="FFFFFF"/>
                </a:solidFill>
                <a:latin typeface="Roboto Condensed"/>
                <a:ea typeface="Roboto Condensed"/>
                <a:cs typeface="Roboto Condensed"/>
                <a:sym typeface="Roboto Condensed"/>
              </a:rPr>
              <a:t>Tapón extractor</a:t>
            </a:r>
            <a:endParaRPr sz="2133" kern="0" dirty="0">
              <a:solidFill>
                <a:srgbClr val="FFFFFF"/>
              </a:solidFill>
              <a:latin typeface="Roboto Condensed"/>
              <a:ea typeface="Roboto Condensed"/>
              <a:cs typeface="Roboto Condensed"/>
              <a:sym typeface="Roboto Condensed"/>
            </a:endParaRPr>
          </a:p>
        </p:txBody>
      </p:sp>
      <p:sp>
        <p:nvSpPr>
          <p:cNvPr id="56" name="Google Shape;515;p42">
            <a:extLst>
              <a:ext uri="{FF2B5EF4-FFF2-40B4-BE49-F238E27FC236}">
                <a16:creationId xmlns:a16="http://schemas.microsoft.com/office/drawing/2014/main" id="{9DA8853C-31DC-F949-AAED-0260C85A1C28}"/>
              </a:ext>
            </a:extLst>
          </p:cNvPr>
          <p:cNvSpPr txBox="1"/>
          <p:nvPr/>
        </p:nvSpPr>
        <p:spPr>
          <a:xfrm>
            <a:off x="751072" y="4962332"/>
            <a:ext cx="2650336" cy="584775"/>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133" kern="0" dirty="0">
                <a:solidFill>
                  <a:srgbClr val="FFFFFF"/>
                </a:solidFill>
                <a:latin typeface="Roboto Condensed"/>
                <a:ea typeface="Roboto Condensed"/>
                <a:cs typeface="Roboto Condensed"/>
                <a:sym typeface="Roboto Condensed"/>
              </a:rPr>
              <a:t>Panel solar</a:t>
            </a:r>
            <a:endParaRPr sz="2133" kern="0" dirty="0">
              <a:solidFill>
                <a:srgbClr val="FFFFFF"/>
              </a:solidFill>
              <a:latin typeface="Roboto Condensed"/>
              <a:ea typeface="Roboto Condensed"/>
              <a:cs typeface="Roboto Condensed"/>
              <a:sym typeface="Roboto Condensed"/>
            </a:endParaRPr>
          </a:p>
        </p:txBody>
      </p:sp>
      <p:sp>
        <p:nvSpPr>
          <p:cNvPr id="57" name="Google Shape;515;p42">
            <a:extLst>
              <a:ext uri="{FF2B5EF4-FFF2-40B4-BE49-F238E27FC236}">
                <a16:creationId xmlns:a16="http://schemas.microsoft.com/office/drawing/2014/main" id="{5BBA28FB-8007-0153-A7A5-3D51AB433628}"/>
              </a:ext>
            </a:extLst>
          </p:cNvPr>
          <p:cNvSpPr txBox="1"/>
          <p:nvPr/>
        </p:nvSpPr>
        <p:spPr>
          <a:xfrm>
            <a:off x="1088464" y="5549850"/>
            <a:ext cx="2650336" cy="584775"/>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133" kern="0" dirty="0">
                <a:solidFill>
                  <a:srgbClr val="FFFFFF"/>
                </a:solidFill>
                <a:latin typeface="Roboto Condensed"/>
                <a:ea typeface="Roboto Condensed"/>
                <a:cs typeface="Roboto Condensed"/>
                <a:sym typeface="Roboto Condensed"/>
              </a:rPr>
              <a:t>Sensor de llenado</a:t>
            </a:r>
            <a:endParaRPr sz="2133" kern="0" dirty="0">
              <a:solidFill>
                <a:srgbClr val="FFFFFF"/>
              </a:solidFill>
              <a:latin typeface="Roboto Condensed"/>
              <a:ea typeface="Roboto Condensed"/>
              <a:cs typeface="Roboto Condensed"/>
              <a:sym typeface="Roboto Condensed"/>
            </a:endParaRPr>
          </a:p>
        </p:txBody>
      </p:sp>
      <p:sp>
        <p:nvSpPr>
          <p:cNvPr id="58" name="Google Shape;515;p42">
            <a:extLst>
              <a:ext uri="{FF2B5EF4-FFF2-40B4-BE49-F238E27FC236}">
                <a16:creationId xmlns:a16="http://schemas.microsoft.com/office/drawing/2014/main" id="{1CA492EC-2517-6B3C-4C49-D696695351C2}"/>
              </a:ext>
            </a:extLst>
          </p:cNvPr>
          <p:cNvSpPr txBox="1"/>
          <p:nvPr/>
        </p:nvSpPr>
        <p:spPr>
          <a:xfrm>
            <a:off x="4210188" y="1771575"/>
            <a:ext cx="2015256" cy="584775"/>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133" kern="0" dirty="0">
                <a:solidFill>
                  <a:srgbClr val="FFFFFF"/>
                </a:solidFill>
                <a:latin typeface="Roboto Condensed"/>
                <a:ea typeface="Roboto Condensed"/>
                <a:cs typeface="Roboto Condensed"/>
                <a:sym typeface="Roboto Condensed"/>
              </a:rPr>
              <a:t>Caja de baterias</a:t>
            </a:r>
            <a:endParaRPr sz="2133" kern="0" dirty="0">
              <a:solidFill>
                <a:srgbClr val="FFFFFF"/>
              </a:solidFill>
              <a:latin typeface="Roboto Condensed"/>
              <a:ea typeface="Roboto Condensed"/>
              <a:cs typeface="Roboto Condensed"/>
              <a:sym typeface="Roboto Condensed"/>
            </a:endParaRPr>
          </a:p>
        </p:txBody>
      </p:sp>
      <p:sp>
        <p:nvSpPr>
          <p:cNvPr id="59" name="Google Shape;515;p42">
            <a:extLst>
              <a:ext uri="{FF2B5EF4-FFF2-40B4-BE49-F238E27FC236}">
                <a16:creationId xmlns:a16="http://schemas.microsoft.com/office/drawing/2014/main" id="{5FA2AABB-E9AD-5496-0DE8-73BBC502D0F4}"/>
              </a:ext>
            </a:extLst>
          </p:cNvPr>
          <p:cNvSpPr txBox="1"/>
          <p:nvPr/>
        </p:nvSpPr>
        <p:spPr>
          <a:xfrm>
            <a:off x="4126266" y="2348661"/>
            <a:ext cx="2137871" cy="584775"/>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133" kern="0" dirty="0">
                <a:solidFill>
                  <a:srgbClr val="FFFFFF"/>
                </a:solidFill>
                <a:latin typeface="Roboto Condensed"/>
                <a:ea typeface="Roboto Condensed"/>
                <a:cs typeface="Roboto Condensed"/>
                <a:sym typeface="Roboto Condensed"/>
              </a:rPr>
              <a:t>Caja de circuitos</a:t>
            </a:r>
            <a:endParaRPr sz="2133" kern="0" dirty="0">
              <a:solidFill>
                <a:srgbClr val="FFFFFF"/>
              </a:solidFill>
              <a:latin typeface="Roboto Condensed"/>
              <a:ea typeface="Roboto Condensed"/>
              <a:cs typeface="Roboto Condensed"/>
              <a:sym typeface="Roboto Condensed"/>
            </a:endParaRPr>
          </a:p>
        </p:txBody>
      </p:sp>
      <p:sp>
        <p:nvSpPr>
          <p:cNvPr id="60" name="Google Shape;515;p42">
            <a:extLst>
              <a:ext uri="{FF2B5EF4-FFF2-40B4-BE49-F238E27FC236}">
                <a16:creationId xmlns:a16="http://schemas.microsoft.com/office/drawing/2014/main" id="{A7ED4BD6-DB66-66E7-ECD7-57FA436B2452}"/>
              </a:ext>
            </a:extLst>
          </p:cNvPr>
          <p:cNvSpPr txBox="1"/>
          <p:nvPr/>
        </p:nvSpPr>
        <p:spPr>
          <a:xfrm>
            <a:off x="4133664" y="2935641"/>
            <a:ext cx="2015256" cy="584775"/>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133" kern="0" dirty="0">
                <a:solidFill>
                  <a:srgbClr val="FFFFFF"/>
                </a:solidFill>
                <a:latin typeface="Roboto Condensed"/>
                <a:ea typeface="Roboto Condensed"/>
                <a:cs typeface="Roboto Condensed"/>
                <a:sym typeface="Roboto Condensed"/>
              </a:rPr>
              <a:t>Estructura PVC</a:t>
            </a:r>
            <a:endParaRPr sz="2133" kern="0" dirty="0">
              <a:solidFill>
                <a:srgbClr val="FFFFFF"/>
              </a:solidFill>
              <a:latin typeface="Roboto Condensed"/>
              <a:ea typeface="Roboto Condensed"/>
              <a:cs typeface="Roboto Condensed"/>
              <a:sym typeface="Roboto Condensed"/>
            </a:endParaRPr>
          </a:p>
        </p:txBody>
      </p:sp>
      <p:sp>
        <p:nvSpPr>
          <p:cNvPr id="61" name="Google Shape;515;p42">
            <a:extLst>
              <a:ext uri="{FF2B5EF4-FFF2-40B4-BE49-F238E27FC236}">
                <a16:creationId xmlns:a16="http://schemas.microsoft.com/office/drawing/2014/main" id="{271164AC-EE42-E9A5-D42B-240CE3A27CD1}"/>
              </a:ext>
            </a:extLst>
          </p:cNvPr>
          <p:cNvSpPr txBox="1"/>
          <p:nvPr/>
        </p:nvSpPr>
        <p:spPr>
          <a:xfrm>
            <a:off x="4181579" y="3401204"/>
            <a:ext cx="2015256" cy="584775"/>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 sz="2133" kern="0" dirty="0">
                <a:solidFill>
                  <a:srgbClr val="FFFFFF"/>
                </a:solidFill>
                <a:latin typeface="Roboto Condensed"/>
                <a:ea typeface="Roboto Condensed"/>
                <a:cs typeface="Roboto Condensed"/>
                <a:sym typeface="Roboto Condensed"/>
              </a:rPr>
              <a:t>Dona salvavidas</a:t>
            </a:r>
            <a:endParaRPr sz="2133" kern="0" dirty="0">
              <a:solidFill>
                <a:srgbClr val="FFFFFF"/>
              </a:solidFill>
              <a:latin typeface="Roboto Condensed"/>
              <a:ea typeface="Roboto Condensed"/>
              <a:cs typeface="Roboto Condensed"/>
              <a:sym typeface="Roboto Condensed"/>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438"/>
                                        </p:tgtEl>
                                        <p:attrNameLst>
                                          <p:attrName>style.visibility</p:attrName>
                                        </p:attrNameLst>
                                      </p:cBhvr>
                                      <p:to>
                                        <p:strVal val="visible"/>
                                      </p:to>
                                    </p:set>
                                    <p:animEffect transition="in" filter="strips(downLeft)">
                                      <p:cBhvr>
                                        <p:cTn id="7" dur="500"/>
                                        <p:tgtEl>
                                          <p:spTgt spid="43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strips(downLeft)">
                                      <p:cBhvr>
                                        <p:cTn id="10" dur="500"/>
                                        <p:tgtEl>
                                          <p:spTgt spid="36"/>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439"/>
                                        </p:tgtEl>
                                        <p:attrNameLst>
                                          <p:attrName>style.visibility</p:attrName>
                                        </p:attrNameLst>
                                      </p:cBhvr>
                                      <p:to>
                                        <p:strVal val="visible"/>
                                      </p:to>
                                    </p:set>
                                    <p:animEffect transition="in" filter="strips(downLeft)">
                                      <p:cBhvr>
                                        <p:cTn id="13" dur="500"/>
                                        <p:tgtEl>
                                          <p:spTgt spid="439"/>
                                        </p:tgtEl>
                                      </p:cBhvr>
                                    </p:animEffect>
                                  </p:childTnLst>
                                </p:cTn>
                              </p:par>
                              <p:par>
                                <p:cTn id="14" presetID="18" presetClass="entr" presetSubtype="12"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trips(downLeft)">
                                      <p:cBhvr>
                                        <p:cTn id="16" dur="500"/>
                                        <p:tgtEl>
                                          <p:spTgt spid="2"/>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trips(downLeft)">
                                      <p:cBhvr>
                                        <p:cTn id="19" dur="500"/>
                                        <p:tgtEl>
                                          <p:spTgt spid="7"/>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Left)">
                                      <p:cBhvr>
                                        <p:cTn id="22" dur="500"/>
                                        <p:tgtEl>
                                          <p:spTgt spid="8"/>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trips(downLeft)">
                                      <p:cBhvr>
                                        <p:cTn id="25" dur="500"/>
                                        <p:tgtEl>
                                          <p:spTgt spid="9"/>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strips(downLeft)">
                                      <p:cBhvr>
                                        <p:cTn id="28" dur="500"/>
                                        <p:tgtEl>
                                          <p:spTgt spid="10"/>
                                        </p:tgtEl>
                                      </p:cBhvr>
                                    </p:animEffect>
                                  </p:childTnLst>
                                </p:cTn>
                              </p:par>
                              <p:par>
                                <p:cTn id="29" presetID="18" presetClass="entr" presetSubtype="12"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strips(downLeft)">
                                      <p:cBhvr>
                                        <p:cTn id="31" dur="500"/>
                                        <p:tgtEl>
                                          <p:spTgt spid="14"/>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strips(downLeft)">
                                      <p:cBhvr>
                                        <p:cTn id="34" dur="500"/>
                                        <p:tgtEl>
                                          <p:spTgt spid="17"/>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strips(downLeft)">
                                      <p:cBhvr>
                                        <p:cTn id="37" dur="500"/>
                                        <p:tgtEl>
                                          <p:spTgt spid="18"/>
                                        </p:tgtEl>
                                      </p:cBhvr>
                                    </p:animEffect>
                                  </p:childTnLst>
                                </p:cTn>
                              </p:par>
                              <p:par>
                                <p:cTn id="38" presetID="18" presetClass="entr" presetSubtype="12"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strips(downLeft)">
                                      <p:cBhvr>
                                        <p:cTn id="40" dur="500"/>
                                        <p:tgtEl>
                                          <p:spTgt spid="19"/>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strips(downLeft)">
                                      <p:cBhvr>
                                        <p:cTn id="43" dur="500"/>
                                        <p:tgtEl>
                                          <p:spTgt spid="20"/>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strips(downLeft)">
                                      <p:cBhvr>
                                        <p:cTn id="46" dur="500"/>
                                        <p:tgtEl>
                                          <p:spTgt spid="21"/>
                                        </p:tgtEl>
                                      </p:cBhvr>
                                    </p:animEffect>
                                  </p:childTnLst>
                                </p:cTn>
                              </p:par>
                              <p:par>
                                <p:cTn id="47" presetID="18" presetClass="entr" presetSubtype="12"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strips(downLeft)">
                                      <p:cBhvr>
                                        <p:cTn id="49" dur="500"/>
                                        <p:tgtEl>
                                          <p:spTgt spid="23"/>
                                        </p:tgtEl>
                                      </p:cBhvr>
                                    </p:animEffect>
                                  </p:childTnLst>
                                </p:cTn>
                              </p:par>
                              <p:par>
                                <p:cTn id="50" presetID="18" presetClass="entr" presetSubtype="12"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strips(downLeft)">
                                      <p:cBhvr>
                                        <p:cTn id="52" dur="500"/>
                                        <p:tgtEl>
                                          <p:spTgt spid="24"/>
                                        </p:tgtEl>
                                      </p:cBhvr>
                                    </p:animEffect>
                                  </p:childTnLst>
                                </p:cTn>
                              </p:par>
                              <p:par>
                                <p:cTn id="53" presetID="18" presetClass="entr" presetSubtype="12"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trips(downLeft)">
                                      <p:cBhvr>
                                        <p:cTn id="55" dur="500"/>
                                        <p:tgtEl>
                                          <p:spTgt spid="25"/>
                                        </p:tgtEl>
                                      </p:cBhvr>
                                    </p:animEffect>
                                  </p:childTnLst>
                                </p:cTn>
                              </p:par>
                              <p:par>
                                <p:cTn id="56" presetID="18" presetClass="entr" presetSubtype="12"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strips(downLeft)">
                                      <p:cBhvr>
                                        <p:cTn id="58" dur="500"/>
                                        <p:tgtEl>
                                          <p:spTgt spid="26"/>
                                        </p:tgtEl>
                                      </p:cBhvr>
                                    </p:animEffect>
                                  </p:childTnLst>
                                </p:cTn>
                              </p:par>
                              <p:par>
                                <p:cTn id="59" presetID="18" presetClass="entr" presetSubtype="12"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strips(downLeft)">
                                      <p:cBhvr>
                                        <p:cTn id="61" dur="500"/>
                                        <p:tgtEl>
                                          <p:spTgt spid="27"/>
                                        </p:tgtEl>
                                      </p:cBhvr>
                                    </p:animEffect>
                                  </p:childTnLst>
                                </p:cTn>
                              </p:par>
                              <p:par>
                                <p:cTn id="62" presetID="18" presetClass="entr" presetSubtype="12"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strips(downLeft)">
                                      <p:cBhvr>
                                        <p:cTn id="64" dur="500"/>
                                        <p:tgtEl>
                                          <p:spTgt spid="29"/>
                                        </p:tgtEl>
                                      </p:cBhvr>
                                    </p:animEffect>
                                  </p:childTnLst>
                                </p:cTn>
                              </p:par>
                              <p:par>
                                <p:cTn id="65" presetID="18" presetClass="entr" presetSubtype="12"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strips(downLeft)">
                                      <p:cBhvr>
                                        <p:cTn id="67" dur="500"/>
                                        <p:tgtEl>
                                          <p:spTgt spid="30"/>
                                        </p:tgtEl>
                                      </p:cBhvr>
                                    </p:animEffect>
                                  </p:childTnLst>
                                </p:cTn>
                              </p:par>
                              <p:par>
                                <p:cTn id="68" presetID="18" presetClass="entr" presetSubtype="12"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strips(downLeft)">
                                      <p:cBhvr>
                                        <p:cTn id="70" dur="500"/>
                                        <p:tgtEl>
                                          <p:spTgt spid="31"/>
                                        </p:tgtEl>
                                      </p:cBhvr>
                                    </p:animEffect>
                                  </p:childTnLst>
                                </p:cTn>
                              </p:par>
                              <p:par>
                                <p:cTn id="71" presetID="18" presetClass="entr" presetSubtype="12"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strips(downLeft)">
                                      <p:cBhvr>
                                        <p:cTn id="73" dur="500"/>
                                        <p:tgtEl>
                                          <p:spTgt spid="32"/>
                                        </p:tgtEl>
                                      </p:cBhvr>
                                    </p:animEffect>
                                  </p:childTnLst>
                                </p:cTn>
                              </p:par>
                              <p:par>
                                <p:cTn id="74" presetID="18" presetClass="entr" presetSubtype="12" fill="hold" grpId="0"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strips(downLeft)">
                                      <p:cBhvr>
                                        <p:cTn id="76" dur="500"/>
                                        <p:tgtEl>
                                          <p:spTgt spid="33"/>
                                        </p:tgtEl>
                                      </p:cBhvr>
                                    </p:animEffect>
                                  </p:childTnLst>
                                </p:cTn>
                              </p:par>
                              <p:par>
                                <p:cTn id="77" presetID="18" presetClass="entr" presetSubtype="12"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strips(downLeft)">
                                      <p:cBhvr>
                                        <p:cTn id="79" dur="500"/>
                                        <p:tgtEl>
                                          <p:spTgt spid="34"/>
                                        </p:tgtEl>
                                      </p:cBhvr>
                                    </p:animEffect>
                                  </p:childTnLst>
                                </p:cTn>
                              </p:par>
                              <p:par>
                                <p:cTn id="80" presetID="18" presetClass="entr" presetSubtype="12" fill="hold" grpId="0" nodeType="with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strips(downLeft)">
                                      <p:cBhvr>
                                        <p:cTn id="82" dur="500"/>
                                        <p:tgtEl>
                                          <p:spTgt spid="35"/>
                                        </p:tgtEl>
                                      </p:cBhvr>
                                    </p:animEffect>
                                  </p:childTnLst>
                                </p:cTn>
                              </p:par>
                              <p:par>
                                <p:cTn id="83" presetID="18" presetClass="entr" presetSubtype="12"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strips(downLeft)">
                                      <p:cBhvr>
                                        <p:cTn id="85" dur="500"/>
                                        <p:tgtEl>
                                          <p:spTgt spid="39"/>
                                        </p:tgtEl>
                                      </p:cBhvr>
                                    </p:animEffect>
                                  </p:childTnLst>
                                </p:cTn>
                              </p:par>
                              <p:par>
                                <p:cTn id="86" presetID="18" presetClass="entr" presetSubtype="12"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strips(downLeft)">
                                      <p:cBhvr>
                                        <p:cTn id="88" dur="500"/>
                                        <p:tgtEl>
                                          <p:spTgt spid="40"/>
                                        </p:tgtEl>
                                      </p:cBhvr>
                                    </p:animEffect>
                                  </p:childTnLst>
                                </p:cTn>
                              </p:par>
                              <p:par>
                                <p:cTn id="89" presetID="18" presetClass="entr" presetSubtype="12"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strips(downLeft)">
                                      <p:cBhvr>
                                        <p:cTn id="91" dur="500"/>
                                        <p:tgtEl>
                                          <p:spTgt spid="41"/>
                                        </p:tgtEl>
                                      </p:cBhvr>
                                    </p:animEffect>
                                  </p:childTnLst>
                                </p:cTn>
                              </p:par>
                              <p:par>
                                <p:cTn id="92" presetID="18" presetClass="entr" presetSubtype="12" fill="hold" grpId="0"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strips(downLeft)">
                                      <p:cBhvr>
                                        <p:cTn id="94" dur="500"/>
                                        <p:tgtEl>
                                          <p:spTgt spid="42"/>
                                        </p:tgtEl>
                                      </p:cBhvr>
                                    </p:animEffect>
                                  </p:childTnLst>
                                </p:cTn>
                              </p:par>
                              <p:par>
                                <p:cTn id="95" presetID="18" presetClass="entr" presetSubtype="12"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strips(downLeft)">
                                      <p:cBhvr>
                                        <p:cTn id="97" dur="500"/>
                                        <p:tgtEl>
                                          <p:spTgt spid="46"/>
                                        </p:tgtEl>
                                      </p:cBhvr>
                                    </p:animEffect>
                                  </p:childTnLst>
                                </p:cTn>
                              </p:par>
                              <p:par>
                                <p:cTn id="98" presetID="18" presetClass="entr" presetSubtype="12" fill="hold" grpId="0" nodeType="with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strips(downLeft)">
                                      <p:cBhvr>
                                        <p:cTn id="100" dur="500"/>
                                        <p:tgtEl>
                                          <p:spTgt spid="47"/>
                                        </p:tgtEl>
                                      </p:cBhvr>
                                    </p:animEffect>
                                  </p:childTnLst>
                                </p:cTn>
                              </p:par>
                              <p:par>
                                <p:cTn id="101" presetID="18" presetClass="entr" presetSubtype="12" fill="hold" grpId="0" nodeType="withEffect">
                                  <p:stCondLst>
                                    <p:cond delay="0"/>
                                  </p:stCondLst>
                                  <p:childTnLst>
                                    <p:set>
                                      <p:cBhvr>
                                        <p:cTn id="102" dur="1" fill="hold">
                                          <p:stCondLst>
                                            <p:cond delay="0"/>
                                          </p:stCondLst>
                                        </p:cTn>
                                        <p:tgtEl>
                                          <p:spTgt spid="48"/>
                                        </p:tgtEl>
                                        <p:attrNameLst>
                                          <p:attrName>style.visibility</p:attrName>
                                        </p:attrNameLst>
                                      </p:cBhvr>
                                      <p:to>
                                        <p:strVal val="visible"/>
                                      </p:to>
                                    </p:set>
                                    <p:animEffect transition="in" filter="strips(downLeft)">
                                      <p:cBhvr>
                                        <p:cTn id="103" dur="500"/>
                                        <p:tgtEl>
                                          <p:spTgt spid="48"/>
                                        </p:tgtEl>
                                      </p:cBhvr>
                                    </p:animEffect>
                                  </p:childTnLst>
                                </p:cTn>
                              </p:par>
                              <p:par>
                                <p:cTn id="104" presetID="18" presetClass="entr" presetSubtype="12"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strips(downLeft)">
                                      <p:cBhvr>
                                        <p:cTn id="106" dur="500"/>
                                        <p:tgtEl>
                                          <p:spTgt spid="49"/>
                                        </p:tgtEl>
                                      </p:cBhvr>
                                    </p:animEffect>
                                  </p:childTnLst>
                                </p:cTn>
                              </p:par>
                              <p:par>
                                <p:cTn id="107" presetID="18" presetClass="entr" presetSubtype="12"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animEffect transition="in" filter="strips(downLeft)">
                                      <p:cBhvr>
                                        <p:cTn id="109" dur="500"/>
                                        <p:tgtEl>
                                          <p:spTgt spid="50"/>
                                        </p:tgtEl>
                                      </p:cBhvr>
                                    </p:animEffect>
                                  </p:childTnLst>
                                </p:cTn>
                              </p:par>
                              <p:par>
                                <p:cTn id="110" presetID="18" presetClass="entr" presetSubtype="12" fill="hold" grpId="0" nodeType="withEffect">
                                  <p:stCondLst>
                                    <p:cond delay="0"/>
                                  </p:stCondLst>
                                  <p:childTnLst>
                                    <p:set>
                                      <p:cBhvr>
                                        <p:cTn id="111" dur="1" fill="hold">
                                          <p:stCondLst>
                                            <p:cond delay="0"/>
                                          </p:stCondLst>
                                        </p:cTn>
                                        <p:tgtEl>
                                          <p:spTgt spid="51"/>
                                        </p:tgtEl>
                                        <p:attrNameLst>
                                          <p:attrName>style.visibility</p:attrName>
                                        </p:attrNameLst>
                                      </p:cBhvr>
                                      <p:to>
                                        <p:strVal val="visible"/>
                                      </p:to>
                                    </p:set>
                                    <p:animEffect transition="in" filter="strips(downLeft)">
                                      <p:cBhvr>
                                        <p:cTn id="112" dur="500"/>
                                        <p:tgtEl>
                                          <p:spTgt spid="51"/>
                                        </p:tgtEl>
                                      </p:cBhvr>
                                    </p:animEffect>
                                  </p:childTnLst>
                                </p:cTn>
                              </p:par>
                              <p:par>
                                <p:cTn id="113" presetID="18" presetClass="entr" presetSubtype="12" fill="hold" grpId="0" nodeType="withEffect">
                                  <p:stCondLst>
                                    <p:cond delay="0"/>
                                  </p:stCondLst>
                                  <p:childTnLst>
                                    <p:set>
                                      <p:cBhvr>
                                        <p:cTn id="114" dur="1" fill="hold">
                                          <p:stCondLst>
                                            <p:cond delay="0"/>
                                          </p:stCondLst>
                                        </p:cTn>
                                        <p:tgtEl>
                                          <p:spTgt spid="52"/>
                                        </p:tgtEl>
                                        <p:attrNameLst>
                                          <p:attrName>style.visibility</p:attrName>
                                        </p:attrNameLst>
                                      </p:cBhvr>
                                      <p:to>
                                        <p:strVal val="visible"/>
                                      </p:to>
                                    </p:set>
                                    <p:animEffect transition="in" filter="strips(downLeft)">
                                      <p:cBhvr>
                                        <p:cTn id="115" dur="500"/>
                                        <p:tgtEl>
                                          <p:spTgt spid="52"/>
                                        </p:tgtEl>
                                      </p:cBhvr>
                                    </p:animEffect>
                                  </p:childTnLst>
                                </p:cTn>
                              </p:par>
                              <p:par>
                                <p:cTn id="116" presetID="18" presetClass="entr" presetSubtype="12" fill="hold" grpId="0" nodeType="withEffect">
                                  <p:stCondLst>
                                    <p:cond delay="0"/>
                                  </p:stCondLst>
                                  <p:childTnLst>
                                    <p:set>
                                      <p:cBhvr>
                                        <p:cTn id="117" dur="1" fill="hold">
                                          <p:stCondLst>
                                            <p:cond delay="0"/>
                                          </p:stCondLst>
                                        </p:cTn>
                                        <p:tgtEl>
                                          <p:spTgt spid="53"/>
                                        </p:tgtEl>
                                        <p:attrNameLst>
                                          <p:attrName>style.visibility</p:attrName>
                                        </p:attrNameLst>
                                      </p:cBhvr>
                                      <p:to>
                                        <p:strVal val="visible"/>
                                      </p:to>
                                    </p:set>
                                    <p:animEffect transition="in" filter="strips(downLeft)">
                                      <p:cBhvr>
                                        <p:cTn id="118" dur="500"/>
                                        <p:tgtEl>
                                          <p:spTgt spid="53"/>
                                        </p:tgtEl>
                                      </p:cBhvr>
                                    </p:animEffect>
                                  </p:childTnLst>
                                </p:cTn>
                              </p:par>
                              <p:par>
                                <p:cTn id="119" presetID="18" presetClass="entr" presetSubtype="12" fill="hold" grpId="0" nodeType="withEffect">
                                  <p:stCondLst>
                                    <p:cond delay="0"/>
                                  </p:stCondLst>
                                  <p:childTnLst>
                                    <p:set>
                                      <p:cBhvr>
                                        <p:cTn id="120" dur="1" fill="hold">
                                          <p:stCondLst>
                                            <p:cond delay="0"/>
                                          </p:stCondLst>
                                        </p:cTn>
                                        <p:tgtEl>
                                          <p:spTgt spid="54"/>
                                        </p:tgtEl>
                                        <p:attrNameLst>
                                          <p:attrName>style.visibility</p:attrName>
                                        </p:attrNameLst>
                                      </p:cBhvr>
                                      <p:to>
                                        <p:strVal val="visible"/>
                                      </p:to>
                                    </p:set>
                                    <p:animEffect transition="in" filter="strips(downLeft)">
                                      <p:cBhvr>
                                        <p:cTn id="121" dur="500"/>
                                        <p:tgtEl>
                                          <p:spTgt spid="54"/>
                                        </p:tgtEl>
                                      </p:cBhvr>
                                    </p:animEffect>
                                  </p:childTnLst>
                                </p:cTn>
                              </p:par>
                              <p:par>
                                <p:cTn id="122" presetID="18" presetClass="entr" presetSubtype="12" fill="hold" grpId="0" nodeType="withEffect">
                                  <p:stCondLst>
                                    <p:cond delay="0"/>
                                  </p:stCondLst>
                                  <p:childTnLst>
                                    <p:set>
                                      <p:cBhvr>
                                        <p:cTn id="123" dur="1" fill="hold">
                                          <p:stCondLst>
                                            <p:cond delay="0"/>
                                          </p:stCondLst>
                                        </p:cTn>
                                        <p:tgtEl>
                                          <p:spTgt spid="55"/>
                                        </p:tgtEl>
                                        <p:attrNameLst>
                                          <p:attrName>style.visibility</p:attrName>
                                        </p:attrNameLst>
                                      </p:cBhvr>
                                      <p:to>
                                        <p:strVal val="visible"/>
                                      </p:to>
                                    </p:set>
                                    <p:animEffect transition="in" filter="strips(downLeft)">
                                      <p:cBhvr>
                                        <p:cTn id="124" dur="500"/>
                                        <p:tgtEl>
                                          <p:spTgt spid="55"/>
                                        </p:tgtEl>
                                      </p:cBhvr>
                                    </p:animEffect>
                                  </p:childTnLst>
                                </p:cTn>
                              </p:par>
                              <p:par>
                                <p:cTn id="125" presetID="18" presetClass="entr" presetSubtype="12" fill="hold" grpId="0" nodeType="withEffect">
                                  <p:stCondLst>
                                    <p:cond delay="0"/>
                                  </p:stCondLst>
                                  <p:childTnLst>
                                    <p:set>
                                      <p:cBhvr>
                                        <p:cTn id="126" dur="1" fill="hold">
                                          <p:stCondLst>
                                            <p:cond delay="0"/>
                                          </p:stCondLst>
                                        </p:cTn>
                                        <p:tgtEl>
                                          <p:spTgt spid="56"/>
                                        </p:tgtEl>
                                        <p:attrNameLst>
                                          <p:attrName>style.visibility</p:attrName>
                                        </p:attrNameLst>
                                      </p:cBhvr>
                                      <p:to>
                                        <p:strVal val="visible"/>
                                      </p:to>
                                    </p:set>
                                    <p:animEffect transition="in" filter="strips(downLeft)">
                                      <p:cBhvr>
                                        <p:cTn id="127" dur="500"/>
                                        <p:tgtEl>
                                          <p:spTgt spid="56"/>
                                        </p:tgtEl>
                                      </p:cBhvr>
                                    </p:animEffect>
                                  </p:childTnLst>
                                </p:cTn>
                              </p:par>
                              <p:par>
                                <p:cTn id="128" presetID="18" presetClass="entr" presetSubtype="12" fill="hold" grpId="0" nodeType="withEffect">
                                  <p:stCondLst>
                                    <p:cond delay="0"/>
                                  </p:stCondLst>
                                  <p:childTnLst>
                                    <p:set>
                                      <p:cBhvr>
                                        <p:cTn id="129" dur="1" fill="hold">
                                          <p:stCondLst>
                                            <p:cond delay="0"/>
                                          </p:stCondLst>
                                        </p:cTn>
                                        <p:tgtEl>
                                          <p:spTgt spid="57"/>
                                        </p:tgtEl>
                                        <p:attrNameLst>
                                          <p:attrName>style.visibility</p:attrName>
                                        </p:attrNameLst>
                                      </p:cBhvr>
                                      <p:to>
                                        <p:strVal val="visible"/>
                                      </p:to>
                                    </p:set>
                                    <p:animEffect transition="in" filter="strips(downLeft)">
                                      <p:cBhvr>
                                        <p:cTn id="130" dur="500"/>
                                        <p:tgtEl>
                                          <p:spTgt spid="57"/>
                                        </p:tgtEl>
                                      </p:cBhvr>
                                    </p:animEffect>
                                  </p:childTnLst>
                                </p:cTn>
                              </p:par>
                              <p:par>
                                <p:cTn id="131" presetID="18" presetClass="entr" presetSubtype="12" fill="hold" grpId="0" nodeType="withEffect">
                                  <p:stCondLst>
                                    <p:cond delay="0"/>
                                  </p:stCondLst>
                                  <p:childTnLst>
                                    <p:set>
                                      <p:cBhvr>
                                        <p:cTn id="132" dur="1" fill="hold">
                                          <p:stCondLst>
                                            <p:cond delay="0"/>
                                          </p:stCondLst>
                                        </p:cTn>
                                        <p:tgtEl>
                                          <p:spTgt spid="58"/>
                                        </p:tgtEl>
                                        <p:attrNameLst>
                                          <p:attrName>style.visibility</p:attrName>
                                        </p:attrNameLst>
                                      </p:cBhvr>
                                      <p:to>
                                        <p:strVal val="visible"/>
                                      </p:to>
                                    </p:set>
                                    <p:animEffect transition="in" filter="strips(downLeft)">
                                      <p:cBhvr>
                                        <p:cTn id="133" dur="500"/>
                                        <p:tgtEl>
                                          <p:spTgt spid="58"/>
                                        </p:tgtEl>
                                      </p:cBhvr>
                                    </p:animEffect>
                                  </p:childTnLst>
                                </p:cTn>
                              </p:par>
                              <p:par>
                                <p:cTn id="134" presetID="18" presetClass="entr" presetSubtype="12" fill="hold" grpId="0" nodeType="withEffect">
                                  <p:stCondLst>
                                    <p:cond delay="0"/>
                                  </p:stCondLst>
                                  <p:childTnLst>
                                    <p:set>
                                      <p:cBhvr>
                                        <p:cTn id="135" dur="1" fill="hold">
                                          <p:stCondLst>
                                            <p:cond delay="0"/>
                                          </p:stCondLst>
                                        </p:cTn>
                                        <p:tgtEl>
                                          <p:spTgt spid="59"/>
                                        </p:tgtEl>
                                        <p:attrNameLst>
                                          <p:attrName>style.visibility</p:attrName>
                                        </p:attrNameLst>
                                      </p:cBhvr>
                                      <p:to>
                                        <p:strVal val="visible"/>
                                      </p:to>
                                    </p:set>
                                    <p:animEffect transition="in" filter="strips(downLeft)">
                                      <p:cBhvr>
                                        <p:cTn id="136" dur="500"/>
                                        <p:tgtEl>
                                          <p:spTgt spid="59"/>
                                        </p:tgtEl>
                                      </p:cBhvr>
                                    </p:animEffect>
                                  </p:childTnLst>
                                </p:cTn>
                              </p:par>
                              <p:par>
                                <p:cTn id="137" presetID="18" presetClass="entr" presetSubtype="12" fill="hold" grpId="0" nodeType="withEffect">
                                  <p:stCondLst>
                                    <p:cond delay="0"/>
                                  </p:stCondLst>
                                  <p:childTnLst>
                                    <p:set>
                                      <p:cBhvr>
                                        <p:cTn id="138" dur="1" fill="hold">
                                          <p:stCondLst>
                                            <p:cond delay="0"/>
                                          </p:stCondLst>
                                        </p:cTn>
                                        <p:tgtEl>
                                          <p:spTgt spid="60"/>
                                        </p:tgtEl>
                                        <p:attrNameLst>
                                          <p:attrName>style.visibility</p:attrName>
                                        </p:attrNameLst>
                                      </p:cBhvr>
                                      <p:to>
                                        <p:strVal val="visible"/>
                                      </p:to>
                                    </p:set>
                                    <p:animEffect transition="in" filter="strips(downLeft)">
                                      <p:cBhvr>
                                        <p:cTn id="139" dur="500"/>
                                        <p:tgtEl>
                                          <p:spTgt spid="60"/>
                                        </p:tgtEl>
                                      </p:cBhvr>
                                    </p:animEffect>
                                  </p:childTnLst>
                                </p:cTn>
                              </p:par>
                              <p:par>
                                <p:cTn id="140" presetID="18" presetClass="entr" presetSubtype="12" fill="hold" grpId="0" nodeType="withEffect">
                                  <p:stCondLst>
                                    <p:cond delay="0"/>
                                  </p:stCondLst>
                                  <p:childTnLst>
                                    <p:set>
                                      <p:cBhvr>
                                        <p:cTn id="141" dur="1" fill="hold">
                                          <p:stCondLst>
                                            <p:cond delay="0"/>
                                          </p:stCondLst>
                                        </p:cTn>
                                        <p:tgtEl>
                                          <p:spTgt spid="61"/>
                                        </p:tgtEl>
                                        <p:attrNameLst>
                                          <p:attrName>style.visibility</p:attrName>
                                        </p:attrNameLst>
                                      </p:cBhvr>
                                      <p:to>
                                        <p:strVal val="visible"/>
                                      </p:to>
                                    </p:set>
                                    <p:animEffect transition="in" filter="strips(downLeft)">
                                      <p:cBhvr>
                                        <p:cTn id="14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38" grpId="0"/>
      <p:bldP spid="439" grpId="0" animBg="1"/>
      <p:bldP spid="7" grpId="0" animBg="1"/>
      <p:bldP spid="8" grpId="0" animBg="1"/>
      <p:bldP spid="9" grpId="0" animBg="1"/>
      <p:bldP spid="10" grpId="0" animBg="1"/>
      <p:bldP spid="17" grpId="0" animBg="1"/>
      <p:bldP spid="18" grpId="0" animBg="1"/>
      <p:bldP spid="19" grpId="0" animBg="1"/>
      <p:bldP spid="20" grpId="0" animBg="1"/>
      <p:bldP spid="21" grpId="0" animBg="1"/>
      <p:bldP spid="23" grpId="0" animBg="1"/>
      <p:bldP spid="24" grpId="0"/>
      <p:bldP spid="25" grpId="0"/>
      <p:bldP spid="26" grpId="0" animBg="1"/>
      <p:bldP spid="27" grpId="0" animBg="1"/>
      <p:bldP spid="29" grpId="0" animBg="1"/>
      <p:bldP spid="30" grpId="0" animBg="1"/>
      <p:bldP spid="31" grpId="0" animBg="1"/>
      <p:bldP spid="32" grpId="0" animBg="1"/>
      <p:bldP spid="33" grpId="0" animBg="1"/>
      <p:bldP spid="34" grpId="0" animBg="1"/>
      <p:bldP spid="35" grpId="0" animBg="1"/>
      <p:bldP spid="39" grpId="0" animBg="1"/>
      <p:bldP spid="40" grpId="0" animBg="1"/>
      <p:bldP spid="41" grpId="0" animBg="1"/>
      <p:bldP spid="42" grpId="0" animBg="1"/>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1"/>
          <p:cNvSpPr txBox="1">
            <a:spLocks noGrp="1"/>
          </p:cNvSpPr>
          <p:nvPr>
            <p:ph type="title"/>
          </p:nvPr>
        </p:nvSpPr>
        <p:spPr>
          <a:xfrm>
            <a:off x="238892" y="423526"/>
            <a:ext cx="10272000" cy="763600"/>
          </a:xfrm>
          <a:prstGeom prst="rect">
            <a:avLst/>
          </a:prstGeom>
        </p:spPr>
        <p:txBody>
          <a:bodyPr spcFirstLastPara="1" wrap="square" lIns="121900" tIns="121900" rIns="121900" bIns="121900" anchor="t" anchorCtr="0">
            <a:noAutofit/>
          </a:bodyPr>
          <a:lstStyle/>
          <a:p>
            <a:r>
              <a:rPr lang="es-ES" dirty="0">
                <a:solidFill>
                  <a:schemeClr val="bg1">
                    <a:lumMod val="10000"/>
                  </a:schemeClr>
                </a:solidFill>
                <a:latin typeface="Bahnschrift Light SemiCondensed" panose="020B0502040204020203" pitchFamily="34" charset="0"/>
              </a:rPr>
              <a:t>Los </a:t>
            </a:r>
            <a:r>
              <a:rPr lang="es-ES" dirty="0">
                <a:solidFill>
                  <a:srgbClr val="FF0000"/>
                </a:solidFill>
                <a:latin typeface="Bahnschrift Light SemiCondensed" panose="020B0502040204020203" pitchFamily="34" charset="0"/>
              </a:rPr>
              <a:t>peores</a:t>
            </a:r>
            <a:r>
              <a:rPr lang="es-ES" dirty="0">
                <a:solidFill>
                  <a:schemeClr val="bg1">
                    <a:lumMod val="10000"/>
                  </a:schemeClr>
                </a:solidFill>
                <a:latin typeface="Bahnschrift Light SemiCondensed" panose="020B0502040204020203" pitchFamily="34" charset="0"/>
              </a:rPr>
              <a:t> derrames del mundo </a:t>
            </a:r>
          </a:p>
        </p:txBody>
      </p:sp>
      <p:sp>
        <p:nvSpPr>
          <p:cNvPr id="446" name="Google Shape;446;p41"/>
          <p:cNvSpPr/>
          <p:nvPr/>
        </p:nvSpPr>
        <p:spPr>
          <a:xfrm>
            <a:off x="1061600" y="1383000"/>
            <a:ext cx="789200" cy="72800"/>
          </a:xfrm>
          <a:prstGeom prst="rect">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447" name="Google Shape;447;p41"/>
          <p:cNvGrpSpPr/>
          <p:nvPr/>
        </p:nvGrpSpPr>
        <p:grpSpPr>
          <a:xfrm>
            <a:off x="3836689" y="2046419"/>
            <a:ext cx="7401856" cy="3943239"/>
            <a:chOff x="233350" y="949250"/>
            <a:chExt cx="7137300" cy="3802300"/>
          </a:xfrm>
          <a:solidFill>
            <a:schemeClr val="bg1">
              <a:lumMod val="50000"/>
            </a:schemeClr>
          </a:solidFill>
        </p:grpSpPr>
        <p:sp>
          <p:nvSpPr>
            <p:cNvPr id="448" name="Google Shape;448;p41"/>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49" name="Google Shape;449;p41"/>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450" name="Google Shape;450;p41"/>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1" name="Google Shape;451;p41"/>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2" name="Google Shape;452;p41"/>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3" name="Google Shape;453;p41"/>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4" name="Google Shape;454;p41"/>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5" name="Google Shape;455;p41"/>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6" name="Google Shape;456;p41"/>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7" name="Google Shape;457;p41"/>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8" name="Google Shape;458;p41"/>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59" name="Google Shape;459;p41"/>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0" name="Google Shape;460;p41"/>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1" name="Google Shape;461;p41"/>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2" name="Google Shape;462;p41"/>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3" name="Google Shape;463;p41"/>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4" name="Google Shape;464;p41"/>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5" name="Google Shape;465;p41"/>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6" name="Google Shape;466;p41"/>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7" name="Google Shape;467;p41"/>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8" name="Google Shape;468;p41"/>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69" name="Google Shape;469;p41"/>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0" name="Google Shape;470;p41"/>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1" name="Google Shape;471;p41"/>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2" name="Google Shape;472;p41"/>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3" name="Google Shape;473;p41"/>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4" name="Google Shape;474;p41"/>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5" name="Google Shape;475;p41"/>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6" name="Google Shape;476;p41"/>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7" name="Google Shape;477;p41"/>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8" name="Google Shape;478;p41"/>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79" name="Google Shape;479;p41"/>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0" name="Google Shape;480;p41"/>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1" name="Google Shape;481;p41"/>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2" name="Google Shape;482;p41"/>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3" name="Google Shape;483;p41"/>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4" name="Google Shape;484;p41"/>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5" name="Google Shape;485;p41"/>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6" name="Google Shape;486;p41"/>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7" name="Google Shape;487;p41"/>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8" name="Google Shape;488;p41"/>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89" name="Google Shape;489;p41"/>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0" name="Google Shape;490;p41"/>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1" name="Google Shape;491;p41"/>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2" name="Google Shape;492;p41"/>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3" name="Google Shape;493;p41"/>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4" name="Google Shape;494;p41"/>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5" name="Google Shape;495;p41"/>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6" name="Google Shape;496;p41"/>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7" name="Google Shape;497;p41"/>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98" name="Google Shape;498;p41"/>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500" name="Google Shape;500;p41"/>
          <p:cNvSpPr txBox="1"/>
          <p:nvPr/>
        </p:nvSpPr>
        <p:spPr>
          <a:xfrm>
            <a:off x="1606314" y="3519063"/>
            <a:ext cx="1121167" cy="509451"/>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s-AR" sz="1867" b="1" kern="0" dirty="0">
                <a:solidFill>
                  <a:srgbClr val="FFFFFF"/>
                </a:solidFill>
                <a:latin typeface="Arimo" panose="020B0604020202020204" charset="0"/>
                <a:ea typeface="Arimo" panose="020B0604020202020204" charset="0"/>
                <a:cs typeface="Arimo" panose="020B0604020202020204" charset="0"/>
                <a:sym typeface="Roboto Condensed"/>
              </a:rPr>
              <a:t>IXTOC I</a:t>
            </a:r>
            <a:endParaRPr sz="1867" b="1" kern="0" dirty="0">
              <a:solidFill>
                <a:srgbClr val="FFFFFF"/>
              </a:solidFill>
              <a:latin typeface="Arimo" panose="020B0604020202020204" charset="0"/>
              <a:ea typeface="Arimo" panose="020B0604020202020204" charset="0"/>
              <a:cs typeface="Arimo" panose="020B0604020202020204" charset="0"/>
              <a:sym typeface="Roboto Condensed"/>
            </a:endParaRPr>
          </a:p>
        </p:txBody>
      </p:sp>
      <p:sp>
        <p:nvSpPr>
          <p:cNvPr id="502" name="Google Shape;502;p41"/>
          <p:cNvSpPr txBox="1"/>
          <p:nvPr/>
        </p:nvSpPr>
        <p:spPr>
          <a:xfrm>
            <a:off x="1170898" y="2083847"/>
            <a:ext cx="1767017" cy="650692"/>
          </a:xfrm>
          <a:prstGeom prst="rect">
            <a:avLst/>
          </a:prstGeom>
          <a:noFill/>
          <a:ln>
            <a:noFill/>
          </a:ln>
        </p:spPr>
        <p:txBody>
          <a:bodyPr spcFirstLastPara="1" wrap="square" lIns="121900" tIns="121900" rIns="121900" bIns="121900" anchor="b" anchorCtr="0">
            <a:noAutofit/>
          </a:bodyPr>
          <a:lstStyle/>
          <a:p>
            <a:pPr algn="ctr" defTabSz="1219170">
              <a:buClr>
                <a:srgbClr val="000000"/>
              </a:buClr>
            </a:pPr>
            <a:r>
              <a:rPr lang="en" sz="1867" b="1" kern="0" dirty="0">
                <a:solidFill>
                  <a:srgbClr val="FFFFFF"/>
                </a:solidFill>
                <a:latin typeface="Arimo"/>
                <a:ea typeface="Arimo"/>
                <a:cs typeface="Arimo"/>
                <a:sym typeface="Arimo"/>
              </a:rPr>
              <a:t>DEEPWATER HORIZON</a:t>
            </a:r>
            <a:endParaRPr sz="1867" b="1" kern="0" dirty="0">
              <a:solidFill>
                <a:srgbClr val="FFFFFF"/>
              </a:solidFill>
              <a:latin typeface="Arimo"/>
              <a:ea typeface="Arimo"/>
              <a:cs typeface="Arimo"/>
              <a:sym typeface="Arimo"/>
            </a:endParaRPr>
          </a:p>
        </p:txBody>
      </p:sp>
      <p:sp>
        <p:nvSpPr>
          <p:cNvPr id="503" name="Google Shape;503;p41"/>
          <p:cNvSpPr/>
          <p:nvPr/>
        </p:nvSpPr>
        <p:spPr>
          <a:xfrm>
            <a:off x="4681200" y="2752633"/>
            <a:ext cx="442000" cy="442000"/>
          </a:xfrm>
          <a:prstGeom prst="ellipse">
            <a:avLst/>
          </a:prstGeom>
          <a:no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05" name="Google Shape;505;p41"/>
          <p:cNvSpPr/>
          <p:nvPr/>
        </p:nvSpPr>
        <p:spPr>
          <a:xfrm>
            <a:off x="-264348" y="1825617"/>
            <a:ext cx="442000" cy="442000"/>
          </a:xfrm>
          <a:prstGeom prst="ellipse">
            <a:avLst/>
          </a:prstGeom>
          <a:no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506" name="Google Shape;506;p41"/>
          <p:cNvCxnSpPr>
            <a:cxnSpLocks/>
            <a:stCxn id="502" idx="3"/>
          </p:cNvCxnSpPr>
          <p:nvPr/>
        </p:nvCxnSpPr>
        <p:spPr>
          <a:xfrm>
            <a:off x="2937915" y="2409194"/>
            <a:ext cx="2149445" cy="1144972"/>
          </a:xfrm>
          <a:prstGeom prst="curvedConnector3">
            <a:avLst>
              <a:gd name="adj1" fmla="val 50000"/>
            </a:avLst>
          </a:prstGeom>
          <a:noFill/>
          <a:ln w="19050" cap="flat" cmpd="sng">
            <a:solidFill>
              <a:schemeClr val="dk2"/>
            </a:solidFill>
            <a:prstDash val="solid"/>
            <a:round/>
            <a:headEnd type="none" w="med" len="med"/>
            <a:tailEnd type="none" w="med" len="med"/>
          </a:ln>
        </p:spPr>
      </p:cxnSp>
      <p:sp>
        <p:nvSpPr>
          <p:cNvPr id="18" name="Google Shape;500;p41">
            <a:extLst>
              <a:ext uri="{FF2B5EF4-FFF2-40B4-BE49-F238E27FC236}">
                <a16:creationId xmlns:a16="http://schemas.microsoft.com/office/drawing/2014/main" id="{B1EFAAB9-1B32-95A7-6A5E-3A3C84076C7B}"/>
              </a:ext>
            </a:extLst>
          </p:cNvPr>
          <p:cNvSpPr txBox="1"/>
          <p:nvPr/>
        </p:nvSpPr>
        <p:spPr>
          <a:xfrm>
            <a:off x="1734697" y="4311073"/>
            <a:ext cx="1494537" cy="681909"/>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s-AR" sz="1867" b="1" kern="0" dirty="0">
                <a:solidFill>
                  <a:srgbClr val="FFFFFF"/>
                </a:solidFill>
                <a:latin typeface="Arimo" panose="020B0604020202020204" charset="0"/>
                <a:ea typeface="Arimo" panose="020B0604020202020204" charset="0"/>
                <a:cs typeface="Arimo" panose="020B0604020202020204" charset="0"/>
                <a:sym typeface="Roboto Condensed"/>
              </a:rPr>
              <a:t>ATLANTIC EMPRESS</a:t>
            </a:r>
            <a:endParaRPr sz="1867" b="1" kern="0" dirty="0">
              <a:solidFill>
                <a:srgbClr val="FFFFFF"/>
              </a:solidFill>
              <a:latin typeface="Arimo" panose="020B0604020202020204" charset="0"/>
              <a:ea typeface="Arimo" panose="020B0604020202020204" charset="0"/>
              <a:cs typeface="Arimo" panose="020B0604020202020204" charset="0"/>
              <a:sym typeface="Roboto Condensed"/>
            </a:endParaRPr>
          </a:p>
        </p:txBody>
      </p:sp>
      <p:pic>
        <p:nvPicPr>
          <p:cNvPr id="27" name="Picture 26">
            <a:extLst>
              <a:ext uri="{FF2B5EF4-FFF2-40B4-BE49-F238E27FC236}">
                <a16:creationId xmlns:a16="http://schemas.microsoft.com/office/drawing/2014/main" id="{B1AD32E2-F636-695B-EE63-F263E58DD4F3}"/>
              </a:ext>
            </a:extLst>
          </p:cNvPr>
          <p:cNvPicPr>
            <a:picLocks noChangeAspect="1"/>
          </p:cNvPicPr>
          <p:nvPr/>
        </p:nvPicPr>
        <p:blipFill>
          <a:blip r:embed="rId3"/>
          <a:stretch>
            <a:fillRect/>
          </a:stretch>
        </p:blipFill>
        <p:spPr>
          <a:xfrm>
            <a:off x="4853094" y="3335392"/>
            <a:ext cx="201549" cy="114477"/>
          </a:xfrm>
          <a:prstGeom prst="rect">
            <a:avLst/>
          </a:prstGeom>
        </p:spPr>
      </p:pic>
      <p:sp>
        <p:nvSpPr>
          <p:cNvPr id="28" name="Google Shape;500;p41">
            <a:extLst>
              <a:ext uri="{FF2B5EF4-FFF2-40B4-BE49-F238E27FC236}">
                <a16:creationId xmlns:a16="http://schemas.microsoft.com/office/drawing/2014/main" id="{6F89122C-F7DD-9336-E4D3-DAA761D2643B}"/>
              </a:ext>
            </a:extLst>
          </p:cNvPr>
          <p:cNvSpPr txBox="1"/>
          <p:nvPr/>
        </p:nvSpPr>
        <p:spPr>
          <a:xfrm>
            <a:off x="6142686" y="5118221"/>
            <a:ext cx="1354724" cy="536515"/>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s-AR" sz="1867" b="1" kern="0" dirty="0">
                <a:solidFill>
                  <a:srgbClr val="FFFFFF"/>
                </a:solidFill>
                <a:latin typeface="Arimo" panose="020B0604020202020204" charset="0"/>
                <a:ea typeface="Arimo" panose="020B0604020202020204" charset="0"/>
                <a:cs typeface="Arimo" panose="020B0604020202020204" charset="0"/>
                <a:sym typeface="Roboto Condensed"/>
              </a:rPr>
              <a:t>ABT SUMMER</a:t>
            </a:r>
            <a:endParaRPr sz="1867" b="1" kern="0" dirty="0">
              <a:solidFill>
                <a:srgbClr val="FFFFFF"/>
              </a:solidFill>
              <a:latin typeface="Arimo" panose="020B0604020202020204" charset="0"/>
              <a:ea typeface="Arimo" panose="020B0604020202020204" charset="0"/>
              <a:cs typeface="Arimo" panose="020B0604020202020204" charset="0"/>
              <a:sym typeface="Roboto Condensed"/>
            </a:endParaRPr>
          </a:p>
        </p:txBody>
      </p:sp>
      <p:cxnSp>
        <p:nvCxnSpPr>
          <p:cNvPr id="29" name="Google Shape;506;p41">
            <a:extLst>
              <a:ext uri="{FF2B5EF4-FFF2-40B4-BE49-F238E27FC236}">
                <a16:creationId xmlns:a16="http://schemas.microsoft.com/office/drawing/2014/main" id="{0B7D984D-B879-1F8F-8F20-42A86F72C742}"/>
              </a:ext>
            </a:extLst>
          </p:cNvPr>
          <p:cNvCxnSpPr>
            <a:cxnSpLocks/>
            <a:stCxn id="28" idx="0"/>
          </p:cNvCxnSpPr>
          <p:nvPr/>
        </p:nvCxnSpPr>
        <p:spPr>
          <a:xfrm rot="5400000" flipH="1" flipV="1">
            <a:off x="6820371" y="4720193"/>
            <a:ext cx="397707" cy="398353"/>
          </a:xfrm>
          <a:prstGeom prst="curvedConnector2">
            <a:avLst/>
          </a:prstGeom>
          <a:noFill/>
          <a:ln w="19050" cap="flat" cmpd="sng">
            <a:solidFill>
              <a:schemeClr val="dk2"/>
            </a:solidFill>
            <a:prstDash val="solid"/>
            <a:round/>
            <a:headEnd type="none" w="med" len="med"/>
            <a:tailEnd type="none" w="med" len="med"/>
          </a:ln>
        </p:spPr>
      </p:cxnSp>
      <p:sp>
        <p:nvSpPr>
          <p:cNvPr id="38" name="Google Shape;500;p41">
            <a:extLst>
              <a:ext uri="{FF2B5EF4-FFF2-40B4-BE49-F238E27FC236}">
                <a16:creationId xmlns:a16="http://schemas.microsoft.com/office/drawing/2014/main" id="{08088E78-B0D5-F711-29F3-960D0C0AB0D8}"/>
              </a:ext>
            </a:extLst>
          </p:cNvPr>
          <p:cNvSpPr txBox="1"/>
          <p:nvPr/>
        </p:nvSpPr>
        <p:spPr>
          <a:xfrm>
            <a:off x="8197130" y="5534047"/>
            <a:ext cx="1873783" cy="771045"/>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s-AR" sz="1867" b="1" kern="0" dirty="0">
                <a:solidFill>
                  <a:srgbClr val="FFFFFF"/>
                </a:solidFill>
                <a:latin typeface="Arimo" panose="020B0604020202020204" charset="0"/>
                <a:ea typeface="Arimo" panose="020B0604020202020204" charset="0"/>
                <a:cs typeface="Arimo" panose="020B0604020202020204" charset="0"/>
                <a:sym typeface="Roboto Condensed"/>
              </a:rPr>
              <a:t>CASTILLO </a:t>
            </a:r>
          </a:p>
          <a:p>
            <a:pPr algn="ctr" defTabSz="1219170">
              <a:buClr>
                <a:srgbClr val="000000"/>
              </a:buClr>
            </a:pPr>
            <a:r>
              <a:rPr lang="es-AR" sz="1867" b="1" kern="0" dirty="0">
                <a:solidFill>
                  <a:srgbClr val="FFFFFF"/>
                </a:solidFill>
                <a:latin typeface="Arimo" panose="020B0604020202020204" charset="0"/>
                <a:ea typeface="Arimo" panose="020B0604020202020204" charset="0"/>
                <a:cs typeface="Arimo" panose="020B0604020202020204" charset="0"/>
                <a:sym typeface="Roboto Condensed"/>
              </a:rPr>
              <a:t>DE BELLVER</a:t>
            </a:r>
            <a:endParaRPr sz="1867" b="1" kern="0" dirty="0">
              <a:solidFill>
                <a:srgbClr val="FFFFFF"/>
              </a:solidFill>
              <a:latin typeface="Arimo" panose="020B0604020202020204" charset="0"/>
              <a:ea typeface="Arimo" panose="020B0604020202020204" charset="0"/>
              <a:cs typeface="Arimo" panose="020B0604020202020204" charset="0"/>
              <a:sym typeface="Roboto Condensed"/>
            </a:endParaRPr>
          </a:p>
        </p:txBody>
      </p:sp>
      <p:cxnSp>
        <p:nvCxnSpPr>
          <p:cNvPr id="39" name="Google Shape;506;p41">
            <a:extLst>
              <a:ext uri="{FF2B5EF4-FFF2-40B4-BE49-F238E27FC236}">
                <a16:creationId xmlns:a16="http://schemas.microsoft.com/office/drawing/2014/main" id="{68158CAB-7ACD-C600-1A4D-991D484C7303}"/>
              </a:ext>
            </a:extLst>
          </p:cNvPr>
          <p:cNvCxnSpPr>
            <a:cxnSpLocks/>
          </p:cNvCxnSpPr>
          <p:nvPr/>
        </p:nvCxnSpPr>
        <p:spPr>
          <a:xfrm rot="16200000" flipH="1">
            <a:off x="7457075" y="5336522"/>
            <a:ext cx="626237" cy="603703"/>
          </a:xfrm>
          <a:prstGeom prst="curvedConnector2">
            <a:avLst/>
          </a:prstGeom>
          <a:noFill/>
          <a:ln w="19050" cap="flat" cmpd="sng">
            <a:solidFill>
              <a:schemeClr val="dk2"/>
            </a:solidFill>
            <a:prstDash val="solid"/>
            <a:round/>
            <a:headEnd type="none" w="med" len="med"/>
            <a:tailEnd type="none" w="med" len="med"/>
          </a:ln>
        </p:spPr>
      </p:cxnSp>
      <p:pic>
        <p:nvPicPr>
          <p:cNvPr id="52" name="Picture 51">
            <a:extLst>
              <a:ext uri="{FF2B5EF4-FFF2-40B4-BE49-F238E27FC236}">
                <a16:creationId xmlns:a16="http://schemas.microsoft.com/office/drawing/2014/main" id="{DDCEA3C5-B3A8-96BE-9605-7749B5B16890}"/>
              </a:ext>
            </a:extLst>
          </p:cNvPr>
          <p:cNvPicPr>
            <a:picLocks noChangeAspect="1"/>
          </p:cNvPicPr>
          <p:nvPr/>
        </p:nvPicPr>
        <p:blipFill>
          <a:blip r:embed="rId4"/>
          <a:stretch>
            <a:fillRect/>
          </a:stretch>
        </p:blipFill>
        <p:spPr>
          <a:xfrm>
            <a:off x="4790515" y="3798833"/>
            <a:ext cx="201549" cy="113937"/>
          </a:xfrm>
          <a:prstGeom prst="rect">
            <a:avLst/>
          </a:prstGeom>
        </p:spPr>
      </p:pic>
      <p:pic>
        <p:nvPicPr>
          <p:cNvPr id="58" name="Picture 57">
            <a:extLst>
              <a:ext uri="{FF2B5EF4-FFF2-40B4-BE49-F238E27FC236}">
                <a16:creationId xmlns:a16="http://schemas.microsoft.com/office/drawing/2014/main" id="{83E5A054-E503-9C01-A763-3FCBC9427B0F}"/>
              </a:ext>
            </a:extLst>
          </p:cNvPr>
          <p:cNvPicPr>
            <a:picLocks noChangeAspect="1"/>
          </p:cNvPicPr>
          <p:nvPr/>
        </p:nvPicPr>
        <p:blipFill>
          <a:blip r:embed="rId5"/>
          <a:stretch>
            <a:fillRect/>
          </a:stretch>
        </p:blipFill>
        <p:spPr>
          <a:xfrm>
            <a:off x="5471408" y="3869011"/>
            <a:ext cx="201549" cy="113123"/>
          </a:xfrm>
          <a:prstGeom prst="rect">
            <a:avLst/>
          </a:prstGeom>
        </p:spPr>
      </p:pic>
      <p:pic>
        <p:nvPicPr>
          <p:cNvPr id="397" name="Picture 396">
            <a:extLst>
              <a:ext uri="{FF2B5EF4-FFF2-40B4-BE49-F238E27FC236}">
                <a16:creationId xmlns:a16="http://schemas.microsoft.com/office/drawing/2014/main" id="{2C19E2C3-B8DC-015A-C930-295FABEB5240}"/>
              </a:ext>
            </a:extLst>
          </p:cNvPr>
          <p:cNvPicPr>
            <a:picLocks noChangeAspect="1"/>
          </p:cNvPicPr>
          <p:nvPr/>
        </p:nvPicPr>
        <p:blipFill>
          <a:blip r:embed="rId6"/>
          <a:stretch>
            <a:fillRect/>
          </a:stretch>
        </p:blipFill>
        <p:spPr>
          <a:xfrm>
            <a:off x="7425448" y="4627211"/>
            <a:ext cx="201549" cy="122263"/>
          </a:xfrm>
          <a:prstGeom prst="rect">
            <a:avLst/>
          </a:prstGeom>
        </p:spPr>
      </p:pic>
      <p:sp>
        <p:nvSpPr>
          <p:cNvPr id="411" name="Arc 410">
            <a:extLst>
              <a:ext uri="{FF2B5EF4-FFF2-40B4-BE49-F238E27FC236}">
                <a16:creationId xmlns:a16="http://schemas.microsoft.com/office/drawing/2014/main" id="{0373C31E-AECB-99C6-94E1-C018936C9D7D}"/>
              </a:ext>
            </a:extLst>
          </p:cNvPr>
          <p:cNvSpPr/>
          <p:nvPr/>
        </p:nvSpPr>
        <p:spPr>
          <a:xfrm rot="5400000">
            <a:off x="2549176" y="1926749"/>
            <a:ext cx="2332247" cy="3461986"/>
          </a:xfrm>
          <a:prstGeom prst="arc">
            <a:avLst>
              <a:gd name="adj1" fmla="val 16876265"/>
              <a:gd name="adj2" fmla="val 1027145"/>
            </a:avLst>
          </a:prstGeom>
        </p:spPr>
        <p:style>
          <a:lnRef idx="2">
            <a:schemeClr val="dk1"/>
          </a:lnRef>
          <a:fillRef idx="0">
            <a:schemeClr val="dk1"/>
          </a:fillRef>
          <a:effectRef idx="1">
            <a:schemeClr val="dk1"/>
          </a:effectRef>
          <a:fontRef idx="minor">
            <a:schemeClr val="tx1"/>
          </a:fontRef>
        </p:style>
        <p:txBody>
          <a:bodyPr rtlCol="0" anchor="ctr"/>
          <a:lstStyle/>
          <a:p>
            <a:pPr algn="ctr" defTabSz="1219170">
              <a:buClr>
                <a:srgbClr val="000000"/>
              </a:buClr>
            </a:pPr>
            <a:endParaRPr lang="en-US" sz="1867" kern="0">
              <a:solidFill>
                <a:srgbClr val="FFFFFF"/>
              </a:solidFill>
              <a:latin typeface="Arial"/>
              <a:sym typeface="Arial"/>
            </a:endParaRPr>
          </a:p>
        </p:txBody>
      </p:sp>
      <p:cxnSp>
        <p:nvCxnSpPr>
          <p:cNvPr id="413" name="Straight Connector 412">
            <a:extLst>
              <a:ext uri="{FF2B5EF4-FFF2-40B4-BE49-F238E27FC236}">
                <a16:creationId xmlns:a16="http://schemas.microsoft.com/office/drawing/2014/main" id="{25ADC231-368C-B9DE-EF23-5C8581DF1120}"/>
              </a:ext>
            </a:extLst>
          </p:cNvPr>
          <p:cNvCxnSpPr>
            <a:stCxn id="500" idx="3"/>
          </p:cNvCxnSpPr>
          <p:nvPr/>
        </p:nvCxnSpPr>
        <p:spPr>
          <a:xfrm flipV="1">
            <a:off x="2727480" y="3617652"/>
            <a:ext cx="2359880" cy="156136"/>
          </a:xfrm>
          <a:prstGeom prst="line">
            <a:avLst/>
          </a:prstGeom>
        </p:spPr>
        <p:style>
          <a:lnRef idx="2">
            <a:schemeClr val="dk1"/>
          </a:lnRef>
          <a:fillRef idx="0">
            <a:schemeClr val="dk1"/>
          </a:fillRef>
          <a:effectRef idx="1">
            <a:schemeClr val="dk1"/>
          </a:effectRef>
          <a:fontRef idx="minor">
            <a:schemeClr val="tx1"/>
          </a:fontRef>
        </p:style>
      </p:cxnSp>
      <p:pic>
        <p:nvPicPr>
          <p:cNvPr id="415" name="Picture 414">
            <a:extLst>
              <a:ext uri="{FF2B5EF4-FFF2-40B4-BE49-F238E27FC236}">
                <a16:creationId xmlns:a16="http://schemas.microsoft.com/office/drawing/2014/main" id="{0BCF516B-AAAB-E4E6-7D6C-A3E710346047}"/>
              </a:ext>
            </a:extLst>
          </p:cNvPr>
          <p:cNvPicPr>
            <a:picLocks noChangeAspect="1"/>
          </p:cNvPicPr>
          <p:nvPr/>
        </p:nvPicPr>
        <p:blipFill>
          <a:blip r:embed="rId7"/>
          <a:stretch>
            <a:fillRect/>
          </a:stretch>
        </p:blipFill>
        <p:spPr>
          <a:xfrm>
            <a:off x="7558917" y="5211157"/>
            <a:ext cx="201551" cy="125871"/>
          </a:xfrm>
          <a:prstGeom prst="rect">
            <a:avLst/>
          </a:prstGeom>
        </p:spPr>
      </p:pic>
      <p:pic>
        <p:nvPicPr>
          <p:cNvPr id="417" name="Picture 416">
            <a:extLst>
              <a:ext uri="{FF2B5EF4-FFF2-40B4-BE49-F238E27FC236}">
                <a16:creationId xmlns:a16="http://schemas.microsoft.com/office/drawing/2014/main" id="{2EC8FD88-CD34-45D0-15E6-9E6BAE5E88B2}"/>
              </a:ext>
            </a:extLst>
          </p:cNvPr>
          <p:cNvPicPr>
            <a:picLocks noChangeAspect="1"/>
          </p:cNvPicPr>
          <p:nvPr/>
        </p:nvPicPr>
        <p:blipFill>
          <a:blip r:embed="rId8"/>
          <a:stretch>
            <a:fillRect/>
          </a:stretch>
        </p:blipFill>
        <p:spPr>
          <a:xfrm>
            <a:off x="8129187" y="5703925"/>
            <a:ext cx="347429" cy="205847"/>
          </a:xfrm>
          <a:prstGeom prst="rect">
            <a:avLst/>
          </a:prstGeom>
        </p:spPr>
      </p:pic>
      <p:pic>
        <p:nvPicPr>
          <p:cNvPr id="419" name="Picture 418">
            <a:extLst>
              <a:ext uri="{FF2B5EF4-FFF2-40B4-BE49-F238E27FC236}">
                <a16:creationId xmlns:a16="http://schemas.microsoft.com/office/drawing/2014/main" id="{0E47CDD8-B7F1-1F59-9000-6BB9627BD5D9}"/>
              </a:ext>
            </a:extLst>
          </p:cNvPr>
          <p:cNvPicPr>
            <a:picLocks noChangeAspect="1"/>
          </p:cNvPicPr>
          <p:nvPr/>
        </p:nvPicPr>
        <p:blipFill>
          <a:blip r:embed="rId9"/>
          <a:stretch>
            <a:fillRect/>
          </a:stretch>
        </p:blipFill>
        <p:spPr>
          <a:xfrm>
            <a:off x="1112883" y="2370469"/>
            <a:ext cx="343317" cy="195548"/>
          </a:xfrm>
          <a:prstGeom prst="rect">
            <a:avLst/>
          </a:prstGeom>
        </p:spPr>
      </p:pic>
      <p:pic>
        <p:nvPicPr>
          <p:cNvPr id="421" name="Picture 420">
            <a:extLst>
              <a:ext uri="{FF2B5EF4-FFF2-40B4-BE49-F238E27FC236}">
                <a16:creationId xmlns:a16="http://schemas.microsoft.com/office/drawing/2014/main" id="{9570104D-F49B-CBEA-CF7C-CFB1579E3D11}"/>
              </a:ext>
            </a:extLst>
          </p:cNvPr>
          <p:cNvPicPr>
            <a:picLocks noChangeAspect="1"/>
          </p:cNvPicPr>
          <p:nvPr/>
        </p:nvPicPr>
        <p:blipFill>
          <a:blip r:embed="rId10"/>
          <a:stretch>
            <a:fillRect/>
          </a:stretch>
        </p:blipFill>
        <p:spPr>
          <a:xfrm>
            <a:off x="919192" y="2103716"/>
            <a:ext cx="339867" cy="194339"/>
          </a:xfrm>
          <a:prstGeom prst="rect">
            <a:avLst/>
          </a:prstGeom>
        </p:spPr>
      </p:pic>
      <p:pic>
        <p:nvPicPr>
          <p:cNvPr id="422" name="Picture 421">
            <a:extLst>
              <a:ext uri="{FF2B5EF4-FFF2-40B4-BE49-F238E27FC236}">
                <a16:creationId xmlns:a16="http://schemas.microsoft.com/office/drawing/2014/main" id="{F0949A6A-9DB6-D566-BA4C-1AB03709A0A8}"/>
              </a:ext>
            </a:extLst>
          </p:cNvPr>
          <p:cNvPicPr>
            <a:picLocks noChangeAspect="1"/>
          </p:cNvPicPr>
          <p:nvPr/>
        </p:nvPicPr>
        <p:blipFill>
          <a:blip r:embed="rId4"/>
          <a:stretch>
            <a:fillRect/>
          </a:stretch>
        </p:blipFill>
        <p:spPr>
          <a:xfrm>
            <a:off x="1300602" y="3676808"/>
            <a:ext cx="347429" cy="193960"/>
          </a:xfrm>
          <a:prstGeom prst="rect">
            <a:avLst/>
          </a:prstGeom>
        </p:spPr>
      </p:pic>
      <p:pic>
        <p:nvPicPr>
          <p:cNvPr id="424" name="Picture 423">
            <a:extLst>
              <a:ext uri="{FF2B5EF4-FFF2-40B4-BE49-F238E27FC236}">
                <a16:creationId xmlns:a16="http://schemas.microsoft.com/office/drawing/2014/main" id="{2570FA7A-E84B-073A-710E-AD01EBB234BE}"/>
              </a:ext>
            </a:extLst>
          </p:cNvPr>
          <p:cNvPicPr>
            <a:picLocks noChangeAspect="1"/>
          </p:cNvPicPr>
          <p:nvPr/>
        </p:nvPicPr>
        <p:blipFill>
          <a:blip r:embed="rId11"/>
          <a:stretch>
            <a:fillRect/>
          </a:stretch>
        </p:blipFill>
        <p:spPr>
          <a:xfrm>
            <a:off x="1421519" y="4485436"/>
            <a:ext cx="343980" cy="193960"/>
          </a:xfrm>
          <a:prstGeom prst="rect">
            <a:avLst/>
          </a:prstGeom>
        </p:spPr>
      </p:pic>
      <p:pic>
        <p:nvPicPr>
          <p:cNvPr id="425" name="Picture 424">
            <a:extLst>
              <a:ext uri="{FF2B5EF4-FFF2-40B4-BE49-F238E27FC236}">
                <a16:creationId xmlns:a16="http://schemas.microsoft.com/office/drawing/2014/main" id="{E858DC59-09CD-05D4-0320-E5DFE68C4C4D}"/>
              </a:ext>
            </a:extLst>
          </p:cNvPr>
          <p:cNvPicPr>
            <a:picLocks noChangeAspect="1"/>
          </p:cNvPicPr>
          <p:nvPr/>
        </p:nvPicPr>
        <p:blipFill>
          <a:blip r:embed="rId6"/>
          <a:stretch>
            <a:fillRect/>
          </a:stretch>
        </p:blipFill>
        <p:spPr>
          <a:xfrm>
            <a:off x="6174874" y="5274093"/>
            <a:ext cx="343316" cy="198324"/>
          </a:xfrm>
          <a:prstGeom prst="rect">
            <a:avLst/>
          </a:prstGeom>
        </p:spPr>
      </p:pic>
      <p:sp>
        <p:nvSpPr>
          <p:cNvPr id="3" name="Google Shape;502;p41">
            <a:extLst>
              <a:ext uri="{FF2B5EF4-FFF2-40B4-BE49-F238E27FC236}">
                <a16:creationId xmlns:a16="http://schemas.microsoft.com/office/drawing/2014/main" id="{B39E9A92-C7B2-D603-839D-DF5A25E80137}"/>
              </a:ext>
            </a:extLst>
          </p:cNvPr>
          <p:cNvSpPr txBox="1"/>
          <p:nvPr/>
        </p:nvSpPr>
        <p:spPr>
          <a:xfrm>
            <a:off x="1278289" y="5623003"/>
            <a:ext cx="1983662" cy="650692"/>
          </a:xfrm>
          <a:prstGeom prst="rect">
            <a:avLst/>
          </a:prstGeom>
          <a:noFill/>
          <a:ln>
            <a:noFill/>
          </a:ln>
        </p:spPr>
        <p:txBody>
          <a:bodyPr spcFirstLastPara="1" wrap="square" lIns="121900" tIns="121900" rIns="121900" bIns="121900" anchor="b" anchorCtr="0">
            <a:noAutofit/>
          </a:bodyPr>
          <a:lstStyle/>
          <a:p>
            <a:pPr algn="ctr" defTabSz="1219170">
              <a:buClr>
                <a:srgbClr val="000000"/>
              </a:buClr>
            </a:pPr>
            <a:r>
              <a:rPr lang="en" sz="1867" b="1" kern="0" dirty="0">
                <a:solidFill>
                  <a:srgbClr val="FFFFFF"/>
                </a:solidFill>
                <a:latin typeface="Arimo"/>
                <a:ea typeface="Arimo"/>
                <a:cs typeface="Arimo"/>
                <a:sym typeface="Arimo"/>
              </a:rPr>
              <a:t>ESTRELLA PAMPEANA</a:t>
            </a:r>
          </a:p>
        </p:txBody>
      </p:sp>
      <p:pic>
        <p:nvPicPr>
          <p:cNvPr id="15" name="Picture 14">
            <a:extLst>
              <a:ext uri="{FF2B5EF4-FFF2-40B4-BE49-F238E27FC236}">
                <a16:creationId xmlns:a16="http://schemas.microsoft.com/office/drawing/2014/main" id="{9275ADEB-E2F8-E175-012E-DD92C56F625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70898" y="5610997"/>
            <a:ext cx="350816" cy="195851"/>
          </a:xfrm>
          <a:prstGeom prst="rect">
            <a:avLst/>
          </a:prstGeom>
        </p:spPr>
      </p:pic>
      <p:sp>
        <p:nvSpPr>
          <p:cNvPr id="23" name="Arc 22">
            <a:extLst>
              <a:ext uri="{FF2B5EF4-FFF2-40B4-BE49-F238E27FC236}">
                <a16:creationId xmlns:a16="http://schemas.microsoft.com/office/drawing/2014/main" id="{AB3CB39A-24DC-F357-488D-CE4E433004FF}"/>
              </a:ext>
            </a:extLst>
          </p:cNvPr>
          <p:cNvSpPr/>
          <p:nvPr/>
        </p:nvSpPr>
        <p:spPr>
          <a:xfrm rot="4728481">
            <a:off x="4804593" y="4879552"/>
            <a:ext cx="875179" cy="1368440"/>
          </a:xfrm>
          <a:prstGeom prst="arc">
            <a:avLst>
              <a:gd name="adj1" fmla="val 16200000"/>
              <a:gd name="adj2" fmla="val 2974449"/>
            </a:avLst>
          </a:prstGeom>
        </p:spPr>
        <p:style>
          <a:lnRef idx="2">
            <a:schemeClr val="dk1"/>
          </a:lnRef>
          <a:fillRef idx="0">
            <a:schemeClr val="dk1"/>
          </a:fillRef>
          <a:effectRef idx="1">
            <a:schemeClr val="dk1"/>
          </a:effectRef>
          <a:fontRef idx="minor">
            <a:schemeClr val="tx1"/>
          </a:fontRef>
        </p:style>
        <p:txBody>
          <a:bodyPr rtlCol="0" anchor="ctr"/>
          <a:lstStyle/>
          <a:p>
            <a:pPr algn="ctr" defTabSz="1219170">
              <a:buClr>
                <a:srgbClr val="000000"/>
              </a:buClr>
            </a:pPr>
            <a:endParaRPr lang="en-US" sz="1867" kern="0">
              <a:solidFill>
                <a:srgbClr val="FFFFFF"/>
              </a:solidFill>
              <a:latin typeface="Arial"/>
              <a:sym typeface="Arial"/>
            </a:endParaRPr>
          </a:p>
        </p:txBody>
      </p:sp>
      <p:pic>
        <p:nvPicPr>
          <p:cNvPr id="25" name="Picture 24">
            <a:extLst>
              <a:ext uri="{FF2B5EF4-FFF2-40B4-BE49-F238E27FC236}">
                <a16:creationId xmlns:a16="http://schemas.microsoft.com/office/drawing/2014/main" id="{53971852-AAFC-E831-F33B-DE33AAE6678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32455" y="5365067"/>
            <a:ext cx="201548" cy="113890"/>
          </a:xfrm>
          <a:prstGeom prst="rect">
            <a:avLst/>
          </a:prstGeom>
        </p:spPr>
      </p:pic>
      <p:sp>
        <p:nvSpPr>
          <p:cNvPr id="32" name="Google Shape;500;p41">
            <a:extLst>
              <a:ext uri="{FF2B5EF4-FFF2-40B4-BE49-F238E27FC236}">
                <a16:creationId xmlns:a16="http://schemas.microsoft.com/office/drawing/2014/main" id="{91BD2AE2-FFC1-DC39-272A-C16252BFFA1F}"/>
              </a:ext>
            </a:extLst>
          </p:cNvPr>
          <p:cNvSpPr txBox="1"/>
          <p:nvPr/>
        </p:nvSpPr>
        <p:spPr>
          <a:xfrm>
            <a:off x="2985898" y="5582250"/>
            <a:ext cx="175193" cy="509451"/>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s-AR" sz="1867" b="1" kern="0" dirty="0">
                <a:solidFill>
                  <a:srgbClr val="FFFFFF"/>
                </a:solidFill>
                <a:latin typeface="Arimo" panose="020B0604020202020204" charset="0"/>
                <a:ea typeface="Arimo" panose="020B0604020202020204" charset="0"/>
                <a:cs typeface="Arimo" panose="020B0604020202020204" charset="0"/>
                <a:sym typeface="Roboto Condensed"/>
              </a:rPr>
              <a:t>Y</a:t>
            </a:r>
            <a:endParaRPr sz="1867" b="1" kern="0" dirty="0">
              <a:solidFill>
                <a:srgbClr val="FFFFFF"/>
              </a:solidFill>
              <a:latin typeface="Arimo" panose="020B0604020202020204" charset="0"/>
              <a:ea typeface="Arimo" panose="020B0604020202020204" charset="0"/>
              <a:cs typeface="Arimo" panose="020B0604020202020204" charset="0"/>
              <a:sym typeface="Roboto Condensed"/>
            </a:endParaRPr>
          </a:p>
        </p:txBody>
      </p:sp>
      <p:sp>
        <p:nvSpPr>
          <p:cNvPr id="33" name="Google Shape;500;p41">
            <a:extLst>
              <a:ext uri="{FF2B5EF4-FFF2-40B4-BE49-F238E27FC236}">
                <a16:creationId xmlns:a16="http://schemas.microsoft.com/office/drawing/2014/main" id="{66FD00C6-2CC7-80BF-9B34-898188964214}"/>
              </a:ext>
            </a:extLst>
          </p:cNvPr>
          <p:cNvSpPr txBox="1"/>
          <p:nvPr/>
        </p:nvSpPr>
        <p:spPr>
          <a:xfrm>
            <a:off x="3167590" y="5462677"/>
            <a:ext cx="1736165" cy="509451"/>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s-AR" sz="1867" b="1" kern="0" dirty="0">
                <a:solidFill>
                  <a:srgbClr val="FFFFFF"/>
                </a:solidFill>
                <a:latin typeface="Arimo" panose="020B0604020202020204" charset="0"/>
                <a:ea typeface="Arimo" panose="020B0604020202020204" charset="0"/>
                <a:cs typeface="Arimo" panose="020B0604020202020204" charset="0"/>
                <a:sym typeface="Roboto Condensed"/>
              </a:rPr>
              <a:t>SEA </a:t>
            </a:r>
          </a:p>
          <a:p>
            <a:pPr algn="ctr" defTabSz="1219170">
              <a:buClr>
                <a:srgbClr val="000000"/>
              </a:buClr>
            </a:pPr>
            <a:r>
              <a:rPr lang="es-AR" sz="1867" b="1" kern="0" dirty="0">
                <a:solidFill>
                  <a:srgbClr val="FFFFFF"/>
                </a:solidFill>
                <a:latin typeface="Arimo" panose="020B0604020202020204" charset="0"/>
                <a:ea typeface="Arimo" panose="020B0604020202020204" charset="0"/>
                <a:cs typeface="Arimo" panose="020B0604020202020204" charset="0"/>
                <a:sym typeface="Roboto Condensed"/>
              </a:rPr>
              <a:t>PARANA</a:t>
            </a:r>
            <a:endParaRPr sz="1867" b="1" kern="0" dirty="0">
              <a:solidFill>
                <a:srgbClr val="FFFFFF"/>
              </a:solidFill>
              <a:latin typeface="Arimo" panose="020B0604020202020204" charset="0"/>
              <a:ea typeface="Arimo" panose="020B0604020202020204" charset="0"/>
              <a:cs typeface="Arimo" panose="020B0604020202020204" charset="0"/>
              <a:sym typeface="Roboto Condensed"/>
            </a:endParaRPr>
          </a:p>
        </p:txBody>
      </p:sp>
      <p:pic>
        <p:nvPicPr>
          <p:cNvPr id="35" name="Picture 34">
            <a:extLst>
              <a:ext uri="{FF2B5EF4-FFF2-40B4-BE49-F238E27FC236}">
                <a16:creationId xmlns:a16="http://schemas.microsoft.com/office/drawing/2014/main" id="{42D32D3C-39F0-11ED-D861-5CC7FD85D2D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62337" y="5638373"/>
            <a:ext cx="360863" cy="195549"/>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79167E-6 -1.11111E-6 L 0.05924 0.00347 " pathEditMode="relative" rAng="0" ptsTypes="AA">
                                      <p:cBhvr>
                                        <p:cTn id="6" dur="1500" fill="hold"/>
                                        <p:tgtEl>
                                          <p:spTgt spid="445"/>
                                        </p:tgtEl>
                                        <p:attrNameLst>
                                          <p:attrName>ppt_x</p:attrName>
                                          <p:attrName>ppt_y</p:attrName>
                                        </p:attrNameLst>
                                      </p:cBhvr>
                                      <p:rCtr x="2956"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 grpId="0"/>
    </p:bldLst>
  </p:timing>
</p:sld>
</file>

<file path=ppt/theme/theme1.xml><?xml version="1.0" encoding="utf-8"?>
<a:theme xmlns:a="http://schemas.openxmlformats.org/drawingml/2006/main" name="Workplace Safety Training Business Meeting by Slidesgo">
  <a:themeElements>
    <a:clrScheme name="Simple Light">
      <a:dk1>
        <a:srgbClr val="FFFFFF"/>
      </a:dk1>
      <a:lt1>
        <a:srgbClr val="D9D9D9"/>
      </a:lt1>
      <a:dk2>
        <a:srgbClr val="FFFFFF"/>
      </a:dk2>
      <a:lt2>
        <a:srgbClr val="19191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1546</TotalTime>
  <Words>761</Words>
  <Application>Microsoft Office PowerPoint</Application>
  <PresentationFormat>Widescreen</PresentationFormat>
  <Paragraphs>97</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Anaheim</vt:lpstr>
      <vt:lpstr>Arial</vt:lpstr>
      <vt:lpstr>Arimo</vt:lpstr>
      <vt:lpstr>Bahnschrift Light SemiCondensed</vt:lpstr>
      <vt:lpstr>Bahnschrift SemiLight SemiConde</vt:lpstr>
      <vt:lpstr>Bebas Neue</vt:lpstr>
      <vt:lpstr>Calibri</vt:lpstr>
      <vt:lpstr>Roboto Condensed</vt:lpstr>
      <vt:lpstr>Workplace Safety Training Business Meeting by Slidesgo</vt:lpstr>
      <vt:lpstr>PowerPoint Presentation</vt:lpstr>
      <vt:lpstr>PowerPoint Presentation</vt:lpstr>
      <vt:lpstr>Impacto ambiental de los derrames </vt:lpstr>
      <vt:lpstr>PowerPoint Presentation</vt:lpstr>
      <vt:lpstr>Sabias que…</vt:lpstr>
      <vt:lpstr>PowerPoint Presentation</vt:lpstr>
      <vt:lpstr>Fases</vt:lpstr>
      <vt:lpstr>Boya Petrol Filter</vt:lpstr>
      <vt:lpstr>Los peores derrames del mundo </vt:lpstr>
      <vt:lpstr>PowerPoint Presentation</vt:lpstr>
      <vt:lpstr>Ixtoc I </vt:lpstr>
      <vt:lpstr>PowerPoint Presentation</vt:lpstr>
      <vt:lpstr>ABT Summer </vt:lpstr>
      <vt:lpstr>PowerPoint Presentation</vt:lpstr>
      <vt:lpstr>Estrella Pampeana y Sea Parana </vt:lpstr>
      <vt:lpstr>APLICACION MEDIANTE UN HECHO OCURRIDO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Tincho Rodriguez</dc:creator>
  <cp:lastModifiedBy>avilardo67 theoguido1218</cp:lastModifiedBy>
  <cp:revision>30</cp:revision>
  <dcterms:created xsi:type="dcterms:W3CDTF">2022-10-11T13:57:50Z</dcterms:created>
  <dcterms:modified xsi:type="dcterms:W3CDTF">2022-10-28T18:37:01Z</dcterms:modified>
</cp:coreProperties>
</file>