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68F25-113D-4B58-B429-8D0215E0BD8C}" v="455" dt="2024-01-18T12:07:44.688"/>
    <p1510:client id="{4EBCBF4C-14DC-4D76-82A6-66F2E8CCC762}" v="161" dt="2024-01-18T12:24:01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91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5EB7D-198A-CF11-9E69-526AC1211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0001" r="-2" b="-2"/>
          <a:stretch/>
        </p:blipFill>
        <p:spPr>
          <a:xfrm>
            <a:off x="20" y="-26884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ea typeface="Calibri Light"/>
                <a:cs typeface="Calibri Light"/>
              </a:rPr>
              <a:t>Проект: "</a:t>
            </a:r>
            <a:r>
              <a:rPr lang="ru-RU" sz="8000" dirty="0" err="1">
                <a:ea typeface="Calibri Light"/>
                <a:cs typeface="Calibri Light"/>
              </a:rPr>
              <a:t>DimaZaur</a:t>
            </a:r>
            <a:r>
              <a:rPr lang="ru-RU" sz="8000" dirty="0">
                <a:ea typeface="Calibri Light"/>
                <a:cs typeface="Calibri Light"/>
              </a:rPr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ea typeface="Calibri"/>
                <a:cs typeface="Calibri"/>
              </a:rPr>
              <a:t>Выполнили: Голик Владислав и Голик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F2C2-A30E-B478-3BCF-5C85D4F4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35" y="699247"/>
            <a:ext cx="3196684" cy="311075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2000"/>
              <a:t>Актуальность</a:t>
            </a:r>
            <a:r>
              <a:rPr lang="en-US" sz="2000" dirty="0"/>
              <a:t>: в </a:t>
            </a:r>
            <a:r>
              <a:rPr lang="en-US" sz="2000"/>
              <a:t>наше</a:t>
            </a:r>
            <a:r>
              <a:rPr lang="en-US" sz="2000" dirty="0"/>
              <a:t> </a:t>
            </a:r>
            <a:r>
              <a:rPr lang="en-US" sz="2000"/>
              <a:t>время</a:t>
            </a:r>
            <a:r>
              <a:rPr lang="en-US" sz="2000" dirty="0"/>
              <a:t> </a:t>
            </a:r>
            <a:r>
              <a:rPr lang="en-US" sz="2000"/>
              <a:t>очень</a:t>
            </a:r>
            <a:r>
              <a:rPr lang="en-US" sz="2000" dirty="0"/>
              <a:t> </a:t>
            </a:r>
            <a:r>
              <a:rPr lang="en-US" sz="2000"/>
              <a:t>быстро</a:t>
            </a:r>
            <a:r>
              <a:rPr lang="en-US" sz="2000" dirty="0"/>
              <a:t> </a:t>
            </a:r>
            <a:r>
              <a:rPr lang="en-US" sz="2000"/>
              <a:t>развиваются</a:t>
            </a:r>
            <a:r>
              <a:rPr lang="en-US" sz="2000" dirty="0"/>
              <a:t> </a:t>
            </a:r>
            <a:r>
              <a:rPr lang="en-US" sz="2000"/>
              <a:t>технологии</a:t>
            </a:r>
            <a:r>
              <a:rPr lang="en-US" sz="2000" dirty="0"/>
              <a:t>. И </a:t>
            </a:r>
            <a:r>
              <a:rPr lang="en-US" sz="2000"/>
              <a:t>обычные</a:t>
            </a:r>
            <a:r>
              <a:rPr lang="en-US" sz="2000" dirty="0"/>
              <a:t> </a:t>
            </a:r>
            <a:r>
              <a:rPr lang="en-US" sz="2000"/>
              <a:t>игры</a:t>
            </a:r>
            <a:r>
              <a:rPr lang="en-US" sz="2000" dirty="0"/>
              <a:t>: </a:t>
            </a:r>
            <a:r>
              <a:rPr lang="en-US" sz="2000"/>
              <a:t>футбол</a:t>
            </a:r>
            <a:r>
              <a:rPr lang="en-US" sz="2000" dirty="0"/>
              <a:t>, </a:t>
            </a:r>
            <a:r>
              <a:rPr lang="en-US" sz="2000"/>
              <a:t>баскетболл</a:t>
            </a:r>
            <a:r>
              <a:rPr lang="en-US" sz="2000" dirty="0"/>
              <a:t> - </a:t>
            </a:r>
            <a:r>
              <a:rPr lang="en-US" sz="2000"/>
              <a:t>перешли</a:t>
            </a:r>
            <a:r>
              <a:rPr lang="en-US" sz="2000" dirty="0"/>
              <a:t> в </a:t>
            </a:r>
            <a:r>
              <a:rPr lang="en-US" sz="2000"/>
              <a:t>компьютерные</a:t>
            </a:r>
            <a:r>
              <a:rPr lang="en-US" sz="2000" dirty="0"/>
              <a:t> </a:t>
            </a:r>
            <a:r>
              <a:rPr lang="en-US" sz="2000"/>
              <a:t>игры</a:t>
            </a:r>
            <a:r>
              <a:rPr lang="en-US" sz="2000" dirty="0"/>
              <a:t>. </a:t>
            </a:r>
            <a:r>
              <a:rPr lang="en-US" sz="2000"/>
              <a:t>Эти</a:t>
            </a:r>
            <a:r>
              <a:rPr lang="en-US" sz="2000" dirty="0"/>
              <a:t> </a:t>
            </a:r>
            <a:r>
              <a:rPr lang="en-US" sz="2000"/>
              <a:t>игры</a:t>
            </a:r>
            <a:r>
              <a:rPr lang="en-US" sz="2000" dirty="0"/>
              <a:t> </a:t>
            </a:r>
            <a:r>
              <a:rPr lang="en-US" sz="2000"/>
              <a:t>созданы</a:t>
            </a:r>
            <a:r>
              <a:rPr lang="en-US" sz="2000" dirty="0"/>
              <a:t> </a:t>
            </a:r>
            <a:r>
              <a:rPr lang="en-US" sz="2000"/>
              <a:t>также</a:t>
            </a:r>
            <a:r>
              <a:rPr lang="en-US" sz="2000" dirty="0"/>
              <a:t> </a:t>
            </a:r>
            <a:r>
              <a:rPr lang="en-US" sz="2000"/>
              <a:t>для</a:t>
            </a:r>
            <a:r>
              <a:rPr lang="en-US" sz="2000" dirty="0"/>
              <a:t> </a:t>
            </a:r>
            <a:r>
              <a:rPr lang="en-US" sz="2000"/>
              <a:t>развлечения</a:t>
            </a:r>
            <a:r>
              <a:rPr lang="en-US" sz="2000" dirty="0"/>
              <a:t>, </a:t>
            </a:r>
            <a:r>
              <a:rPr lang="en-US" sz="2000"/>
              <a:t>ведь</a:t>
            </a:r>
            <a:r>
              <a:rPr lang="en-US" sz="2000" dirty="0"/>
              <a:t> </a:t>
            </a:r>
            <a:r>
              <a:rPr lang="en-US" sz="2000"/>
              <a:t>каждому</a:t>
            </a:r>
            <a:r>
              <a:rPr lang="en-US" sz="2000" dirty="0"/>
              <a:t> </a:t>
            </a:r>
            <a:r>
              <a:rPr lang="en-US" sz="2000"/>
              <a:t>иногда</a:t>
            </a:r>
            <a:r>
              <a:rPr lang="en-US" sz="2000" dirty="0"/>
              <a:t> </a:t>
            </a:r>
            <a:r>
              <a:rPr lang="en-US" sz="2000"/>
              <a:t>хочется</a:t>
            </a:r>
            <a:r>
              <a:rPr lang="en-US" sz="2000" dirty="0"/>
              <a:t> </a:t>
            </a:r>
            <a:r>
              <a:rPr lang="en-US" sz="2000"/>
              <a:t>отдохнуть</a:t>
            </a:r>
            <a:r>
              <a:rPr lang="en-US" sz="2000" dirty="0"/>
              <a:t>, и </a:t>
            </a:r>
            <a:r>
              <a:rPr lang="en-US" sz="2000"/>
              <a:t>это</a:t>
            </a:r>
            <a:r>
              <a:rPr lang="en-US" sz="2000" dirty="0"/>
              <a:t> </a:t>
            </a:r>
            <a:r>
              <a:rPr lang="en-US" sz="2000"/>
              <a:t>можно</a:t>
            </a:r>
            <a:r>
              <a:rPr lang="en-US" sz="2000" dirty="0"/>
              <a:t> </a:t>
            </a:r>
            <a:r>
              <a:rPr lang="en-US" sz="2000"/>
              <a:t>сделать</a:t>
            </a:r>
            <a:r>
              <a:rPr lang="en-US" sz="2000" dirty="0"/>
              <a:t> в </a:t>
            </a:r>
            <a:r>
              <a:rPr lang="en-US" sz="2000"/>
              <a:t>илюбимой</a:t>
            </a:r>
            <a:r>
              <a:rPr lang="en-US" sz="2000" dirty="0"/>
              <a:t> </a:t>
            </a:r>
            <a:r>
              <a:rPr lang="en-US" sz="2000"/>
              <a:t>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17986-C1BC-4F51-E42C-56DAAFC1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735" y="4110036"/>
            <a:ext cx="3196684" cy="198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Цель</a:t>
            </a:r>
            <a:r>
              <a:rPr lang="en-US" sz="2400" dirty="0"/>
              <a:t> </a:t>
            </a:r>
            <a:r>
              <a:rPr lang="en-US" sz="2400"/>
              <a:t>работы</a:t>
            </a:r>
            <a:r>
              <a:rPr lang="en-US" sz="2400" dirty="0"/>
              <a:t>: </a:t>
            </a:r>
            <a:r>
              <a:rPr lang="en-US" sz="2400"/>
              <a:t>создать</a:t>
            </a:r>
            <a:r>
              <a:rPr lang="en-US" sz="2400" dirty="0"/>
              <a:t> </a:t>
            </a:r>
            <a:r>
              <a:rPr lang="en-US" sz="2400"/>
              <a:t>интересную</a:t>
            </a:r>
            <a:r>
              <a:rPr lang="en-US" sz="2400" dirty="0"/>
              <a:t> </a:t>
            </a:r>
            <a:r>
              <a:rPr lang="en-US" sz="2400"/>
              <a:t>компьютерную</a:t>
            </a:r>
            <a:r>
              <a:rPr lang="en-US" sz="2400" dirty="0"/>
              <a:t> </a:t>
            </a:r>
            <a:r>
              <a:rPr lang="en-US" sz="2400"/>
              <a:t>игру</a:t>
            </a:r>
            <a:r>
              <a:rPr lang="en-US" sz="2400" dirty="0"/>
              <a:t>.</a:t>
            </a:r>
          </a:p>
        </p:txBody>
      </p:sp>
      <p:pic>
        <p:nvPicPr>
          <p:cNvPr id="14" name="Рисунок 13" descr="Изображение выглядит как человек, в помещении, стен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D8906C8F-13A8-1687-0C4E-45D80897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4" r="32770" b="-2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51" name="Freeform: Shape 54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6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Рисунок 12" descr="Изображение выглядит как текст, человек, в помещении, Персональный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AA634003-48D1-F7C8-C325-48BE26539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31" r="15393" b="-1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54" name="Freeform: Shape 58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60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B9E0B-AD02-F332-2203-66A5C5D1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70" y="809918"/>
            <a:ext cx="9538915" cy="1010931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Начало: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32878-57EE-6F5E-033A-B00FD62D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796" y="2942386"/>
            <a:ext cx="3229554" cy="3153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Заходя в игру, мы попадаем в главное меню. Мы можем сразу играть, а можем зайти в магазин и купить скины(одежду) на динозавра(за монеты).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A9ACCC-0126-48E3-BE37-405CBDAC1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18712"/>
            <a:ext cx="12192000" cy="1029386"/>
            <a:chOff x="0" y="3014035"/>
            <a:chExt cx="12192000" cy="120382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D09E29-DA9C-48B4-8529-45E27815C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D777C00-D019-4D9B-B6A9-48984C81A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Рисунок 5" descr="Изображение выглядит как текст, карт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6EE86D7-AAB3-F25D-EC32-C2BCCB48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12" y="3587574"/>
            <a:ext cx="3299012" cy="186127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графическая встав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C956674-8F51-DB47-5D6C-007C65FC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18" y="3383003"/>
            <a:ext cx="3687704" cy="20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8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93C52-3763-2260-7D2C-65A636F5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1033670"/>
            <a:ext cx="4572001" cy="1753979"/>
          </a:xfrm>
        </p:spPr>
        <p:txBody>
          <a:bodyPr anchor="b">
            <a:normAutofit/>
          </a:bodyPr>
          <a:lstStyle/>
          <a:p>
            <a:r>
              <a:rPr lang="ru-RU" dirty="0"/>
              <a:t>Игровой процесс: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D0D53A9-DBB1-774B-93D4-44D4F9DA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4" y="960783"/>
            <a:ext cx="4123715" cy="230928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мультфильм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5940AE2-481B-B15B-5DC1-81D46B6E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684064"/>
            <a:ext cx="4134642" cy="231539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EE00CB-BDE3-434E-81A3-3A5045FA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46730-76F8-4230-A44E-BC7ED8962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163F7-54EA-A63A-3DE3-FA80F495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9" y="3047999"/>
            <a:ext cx="4572001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/>
              <a:t>Игровой процесс достаточно прост, но интересен: мы играем за динозавра, который должен перепрыгивать различного рода препятствия(шипы или драконов!).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2681E8-C2DA-455B-A23E-04AC1EA4E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92001" y="3333751"/>
            <a:ext cx="90487" cy="190501"/>
          </a:xfrm>
          <a:custGeom>
            <a:avLst/>
            <a:gdLst>
              <a:gd name="connsiteX0" fmla="*/ 90487 w 90487"/>
              <a:gd name="connsiteY0" fmla="*/ 0 h 190501"/>
              <a:gd name="connsiteX1" fmla="*/ 0 w 90487"/>
              <a:gd name="connsiteY1" fmla="*/ 0 h 190501"/>
              <a:gd name="connsiteX2" fmla="*/ 0 w 90487"/>
              <a:gd name="connsiteY2" fmla="*/ 190501 h 190501"/>
              <a:gd name="connsiteX3" fmla="*/ 90487 w 90487"/>
              <a:gd name="connsiteY3" fmla="*/ 190501 h 190501"/>
              <a:gd name="connsiteX4" fmla="*/ 90487 w 90487"/>
              <a:gd name="connsiteY4" fmla="*/ 0 h 19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" h="190501">
                <a:moveTo>
                  <a:pt x="90487" y="0"/>
                </a:moveTo>
                <a:lnTo>
                  <a:pt x="0" y="0"/>
                </a:lnTo>
                <a:lnTo>
                  <a:pt x="0" y="190501"/>
                </a:lnTo>
                <a:lnTo>
                  <a:pt x="90487" y="190501"/>
                </a:lnTo>
                <a:lnTo>
                  <a:pt x="904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FD029-7BAF-5E4D-6FBD-EBBD33B1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ru-RU" dirty="0"/>
              <a:t>Вывод:</a:t>
            </a: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BA78FAFC-CF23-84AA-7639-E54CA2BD1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55" r="8330" b="3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9E03A-A51E-1032-226E-C54F6B6B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Мы создали отличную, интересную игру про динозавра! Для ее создания были использованы высшие передовые технологии. Игра понравится всем! </a:t>
            </a:r>
          </a:p>
        </p:txBody>
      </p:sp>
    </p:spTree>
    <p:extLst>
      <p:ext uri="{BB962C8B-B14F-4D97-AF65-F5344CB8AC3E}">
        <p14:creationId xmlns:p14="http://schemas.microsoft.com/office/powerpoint/2010/main" val="115811813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D9A85"/>
      </a:accent1>
      <a:accent2>
        <a:srgbClr val="ACA175"/>
      </a:accent2>
      <a:accent3>
        <a:srgbClr val="9CA57D"/>
      </a:accent3>
      <a:accent4>
        <a:srgbClr val="89AB75"/>
      </a:accent4>
      <a:accent5>
        <a:srgbClr val="81AC83"/>
      </a:accent5>
      <a:accent6>
        <a:srgbClr val="77AE91"/>
      </a:accent6>
      <a:hlink>
        <a:srgbClr val="5987A3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TornVTI</vt:lpstr>
      <vt:lpstr>Проект: "DimaZaur"</vt:lpstr>
      <vt:lpstr>Актуальность: в наше время очень быстро развиваются технологии. И обычные игры: футбол, баскетболл - перешли в компьютерные игры. Эти игры созданы также для развлечения, ведь каждому иногда хочется отдохнуть, и это можно сделать в илюбимой игре</vt:lpstr>
      <vt:lpstr>Начало:</vt:lpstr>
      <vt:lpstr>Игровой процесс: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209</cp:revision>
  <dcterms:created xsi:type="dcterms:W3CDTF">2023-11-09T12:47:31Z</dcterms:created>
  <dcterms:modified xsi:type="dcterms:W3CDTF">2024-01-18T12:24:25Z</dcterms:modified>
</cp:coreProperties>
</file>