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2285D-A792-0FBE-6736-0513F9AA3C2E}" v="227" dt="2024-04-25T11:14:46.527"/>
    <p1510:client id="{E4144FF7-D989-3DA5-69EA-8DC1A1AE2E63}" v="484" dt="2024-04-24T14:11:14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91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8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5EB7D-198A-CF11-9E69-526AC1211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0001" r="-2" b="-2"/>
          <a:stretch/>
        </p:blipFill>
        <p:spPr>
          <a:xfrm>
            <a:off x="20" y="-26884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9442172" cy="1929227"/>
          </a:xfrm>
        </p:spPr>
        <p:txBody>
          <a:bodyPr>
            <a:normAutofit/>
          </a:bodyPr>
          <a:lstStyle/>
          <a:p>
            <a:pPr algn="l"/>
            <a:r>
              <a:rPr lang="ru-RU" sz="8000" dirty="0">
                <a:ea typeface="Calibri Light"/>
                <a:cs typeface="Calibri Light"/>
              </a:rPr>
              <a:t>Проект: "</a:t>
            </a:r>
            <a:r>
              <a:rPr lang="ru-RU" sz="8000" dirty="0" err="1">
                <a:ea typeface="Calibri Light"/>
                <a:cs typeface="Calibri Light"/>
              </a:rPr>
              <a:t>FlopikWorld</a:t>
            </a:r>
            <a:r>
              <a:rPr lang="ru-RU" sz="8000" dirty="0">
                <a:ea typeface="Calibri Light"/>
                <a:cs typeface="Calibri Light"/>
              </a:rPr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ea typeface="Calibri"/>
                <a:cs typeface="Calibri"/>
              </a:rPr>
              <a:t>Выполнили: Голик Владислав и Голик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5F2C2-A30E-B478-3BCF-5C85D4F4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35" y="699247"/>
            <a:ext cx="3196684" cy="311075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2000" dirty="0" err="1"/>
              <a:t>Актуальность</a:t>
            </a:r>
            <a:r>
              <a:rPr lang="en-US" sz="2000" dirty="0"/>
              <a:t>: в </a:t>
            </a:r>
            <a:r>
              <a:rPr lang="en-US" sz="2000" dirty="0" err="1"/>
              <a:t>игре</a:t>
            </a:r>
            <a:r>
              <a:rPr lang="en-US" sz="2000" dirty="0"/>
              <a:t> </a:t>
            </a:r>
            <a:r>
              <a:rPr lang="en-US" sz="2000" dirty="0" err="1"/>
              <a:t>майнкрафт</a:t>
            </a:r>
            <a:r>
              <a:rPr lang="en-US" sz="2000" dirty="0"/>
              <a:t> </a:t>
            </a:r>
            <a:r>
              <a:rPr lang="en-US" sz="2000" dirty="0" err="1"/>
              <a:t>есть</a:t>
            </a:r>
            <a:r>
              <a:rPr lang="en-US" sz="2000" dirty="0"/>
              <a:t> </a:t>
            </a:r>
            <a:r>
              <a:rPr lang="en-US" sz="2000" dirty="0" err="1"/>
              <a:t>много</a:t>
            </a:r>
            <a:r>
              <a:rPr lang="en-US" sz="2000" dirty="0"/>
              <a:t> </a:t>
            </a:r>
            <a:r>
              <a:rPr lang="en-US" sz="2000" dirty="0" err="1"/>
              <a:t>разных</a:t>
            </a:r>
            <a:r>
              <a:rPr lang="en-US" sz="2000" dirty="0"/>
              <a:t> </a:t>
            </a:r>
            <a:r>
              <a:rPr lang="en-US" sz="2000" dirty="0" err="1"/>
              <a:t>серверов</a:t>
            </a:r>
            <a:r>
              <a:rPr lang="en-US" sz="2000" dirty="0"/>
              <a:t>. </a:t>
            </a:r>
            <a:r>
              <a:rPr lang="en-US" sz="2000" dirty="0" err="1"/>
              <a:t>Но</a:t>
            </a:r>
            <a:r>
              <a:rPr lang="en-US" sz="2000" dirty="0"/>
              <a:t> </a:t>
            </a:r>
            <a:r>
              <a:rPr lang="en-US" sz="2000" dirty="0" err="1"/>
              <a:t>хочется</a:t>
            </a:r>
            <a:r>
              <a:rPr lang="en-US" sz="2000" dirty="0"/>
              <a:t> </a:t>
            </a:r>
            <a:r>
              <a:rPr lang="en-US" sz="2000" dirty="0" err="1"/>
              <a:t>поиграть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сервере</a:t>
            </a:r>
            <a:r>
              <a:rPr lang="en-US" sz="2000" dirty="0"/>
              <a:t> </a:t>
            </a:r>
            <a:r>
              <a:rPr lang="en-US" sz="2000" dirty="0" err="1"/>
              <a:t>где</a:t>
            </a:r>
            <a:r>
              <a:rPr lang="en-US" sz="2000" dirty="0"/>
              <a:t> </a:t>
            </a:r>
            <a:r>
              <a:rPr lang="en-US" sz="2000" dirty="0" err="1"/>
              <a:t>есть</a:t>
            </a:r>
            <a:r>
              <a:rPr lang="en-US" sz="2000" dirty="0"/>
              <a:t> </a:t>
            </a:r>
            <a:r>
              <a:rPr lang="en-US" sz="2000" dirty="0" err="1"/>
              <a:t>много</a:t>
            </a:r>
            <a:r>
              <a:rPr lang="en-US" sz="2000" dirty="0"/>
              <a:t> </a:t>
            </a:r>
            <a:r>
              <a:rPr lang="en-US" sz="2000" dirty="0" err="1"/>
              <a:t>денег</a:t>
            </a:r>
            <a:r>
              <a:rPr lang="en-US" sz="2000" dirty="0"/>
              <a:t>, </a:t>
            </a:r>
            <a:r>
              <a:rPr lang="en-US" sz="2000" dirty="0" err="1"/>
              <a:t>машин</a:t>
            </a:r>
            <a:r>
              <a:rPr lang="en-US" sz="2000" dirty="0"/>
              <a:t>, </a:t>
            </a:r>
            <a:r>
              <a:rPr lang="en-US" sz="2000" dirty="0" err="1"/>
              <a:t>домов</a:t>
            </a:r>
            <a:r>
              <a:rPr lang="en-US" sz="2000" dirty="0"/>
              <a:t>, и </a:t>
            </a:r>
            <a:r>
              <a:rPr lang="en-US" sz="2000" dirty="0" err="1"/>
              <a:t>чтобы</a:t>
            </a:r>
            <a:r>
              <a:rPr lang="en-US" sz="2000" dirty="0"/>
              <a:t> </a:t>
            </a:r>
            <a:r>
              <a:rPr lang="en-US" sz="2000" dirty="0" err="1"/>
              <a:t>ничего</a:t>
            </a:r>
            <a:r>
              <a:rPr lang="en-US" sz="2000" dirty="0"/>
              <a:t> </a:t>
            </a:r>
            <a:r>
              <a:rPr lang="en-US" sz="2000" dirty="0" err="1"/>
              <a:t>никто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ломал</a:t>
            </a:r>
            <a:r>
              <a:rPr lang="en-US" sz="2000" dirty="0"/>
              <a:t>!!!!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этого</a:t>
            </a:r>
            <a:r>
              <a:rPr lang="en-US" sz="2000" dirty="0"/>
              <a:t> </a:t>
            </a:r>
            <a:r>
              <a:rPr lang="en-US" sz="2000" dirty="0" err="1"/>
              <a:t>нужен</a:t>
            </a:r>
            <a:r>
              <a:rPr lang="en-US" sz="2000" dirty="0"/>
              <a:t> </a:t>
            </a:r>
            <a:r>
              <a:rPr lang="en-US" sz="2000" dirty="0" err="1"/>
              <a:t>сайт</a:t>
            </a:r>
            <a:r>
              <a:rPr lang="en-US" sz="2000" dirty="0"/>
              <a:t> с </a:t>
            </a:r>
            <a:r>
              <a:rPr lang="en-US" sz="2000" dirty="0" err="1"/>
              <a:t>регистрацией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17986-C1BC-4F51-E42C-56DAAFC1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735" y="4110036"/>
            <a:ext cx="3196684" cy="198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Цель</a:t>
            </a:r>
            <a:r>
              <a:rPr lang="en-US" sz="2400" dirty="0"/>
              <a:t> </a:t>
            </a:r>
            <a:r>
              <a:rPr lang="en-US" sz="2400" dirty="0" err="1"/>
              <a:t>работы</a:t>
            </a:r>
            <a:r>
              <a:rPr lang="en-US" sz="2400" dirty="0"/>
              <a:t>: </a:t>
            </a:r>
            <a:r>
              <a:rPr lang="en-US" sz="2400" dirty="0" err="1"/>
              <a:t>создать</a:t>
            </a:r>
            <a:r>
              <a:rPr lang="en-US" sz="2400" dirty="0"/>
              <a:t> </a:t>
            </a:r>
            <a:r>
              <a:rPr lang="en-US" sz="2400" dirty="0" err="1"/>
              <a:t>сайт</a:t>
            </a:r>
            <a:r>
              <a:rPr lang="en-US" sz="2400" dirty="0"/>
              <a:t>, </a:t>
            </a:r>
            <a:r>
              <a:rPr lang="en-US" sz="2400" dirty="0" err="1"/>
              <a:t>который</a:t>
            </a:r>
            <a:r>
              <a:rPr lang="en-US" sz="2400" dirty="0"/>
              <a:t> </a:t>
            </a:r>
            <a:r>
              <a:rPr lang="en-US" sz="2400" dirty="0" err="1"/>
              <a:t>поможет</a:t>
            </a:r>
            <a:r>
              <a:rPr lang="en-US" sz="2400" dirty="0"/>
              <a:t> с </a:t>
            </a:r>
            <a:r>
              <a:rPr lang="en-US" sz="2400" dirty="0" err="1"/>
              <a:t>регистрацией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сервер</a:t>
            </a:r>
            <a:r>
              <a:rPr lang="en-US" sz="2400" dirty="0"/>
              <a:t>.</a:t>
            </a:r>
          </a:p>
        </p:txBody>
      </p:sp>
      <p:pic>
        <p:nvPicPr>
          <p:cNvPr id="14" name="Рисунок 13" descr="Изображение выглядит как человек, в помещении, стен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D8906C8F-13A8-1687-0C4E-45D80897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4" r="32770" b="-2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51" name="Freeform: Shape 54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6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Рисунок 12" descr="Изображение выглядит как текст, человек, в помещении, Персональный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AA634003-48D1-F7C8-C325-48BE26539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31" r="15393" b="-1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54" name="Freeform: Shape 58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60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video game screen shot&#10;&#10;Автоматически созданное описание">
            <a:extLst>
              <a:ext uri="{FF2B5EF4-FFF2-40B4-BE49-F238E27FC236}">
                <a16:creationId xmlns:a16="http://schemas.microsoft.com/office/drawing/2014/main" id="{BA55FAD7-2AA2-57B6-A6F4-59C63798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0" y="1416879"/>
            <a:ext cx="11374782" cy="5443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6CCBE0-C842-BA2D-4395-D028912FD365}"/>
              </a:ext>
            </a:extLst>
          </p:cNvPr>
          <p:cNvSpPr txBox="1"/>
          <p:nvPr/>
        </p:nvSpPr>
        <p:spPr>
          <a:xfrm>
            <a:off x="1151282" y="223629"/>
            <a:ext cx="98772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На</a:t>
            </a:r>
            <a:r>
              <a:rPr lang="en-US" sz="2400" b="1" dirty="0"/>
              <a:t> </a:t>
            </a:r>
            <a:r>
              <a:rPr lang="en-US" sz="2400" b="1" err="1"/>
              <a:t>главной</a:t>
            </a:r>
            <a:r>
              <a:rPr lang="en-US" sz="2400" b="1" dirty="0"/>
              <a:t> </a:t>
            </a:r>
            <a:r>
              <a:rPr lang="en-US" sz="2400" b="1" err="1"/>
              <a:t>странице</a:t>
            </a:r>
            <a:r>
              <a:rPr lang="en-US" sz="2400" b="1" dirty="0"/>
              <a:t> </a:t>
            </a:r>
            <a:r>
              <a:rPr lang="en-US" sz="2400" b="1" err="1"/>
              <a:t>сайта</a:t>
            </a:r>
            <a:r>
              <a:rPr lang="en-US" sz="2400" b="1" dirty="0"/>
              <a:t> </a:t>
            </a:r>
            <a:r>
              <a:rPr lang="en-US" sz="2400" b="1" err="1"/>
              <a:t>нас</a:t>
            </a:r>
            <a:r>
              <a:rPr lang="en-US" sz="2400" b="1" dirty="0"/>
              <a:t> </a:t>
            </a:r>
            <a:r>
              <a:rPr lang="en-US" sz="2400" b="1" err="1"/>
              <a:t>встречает</a:t>
            </a:r>
            <a:r>
              <a:rPr lang="en-US" sz="2400" b="1" dirty="0"/>
              <a:t>: </a:t>
            </a:r>
            <a:r>
              <a:rPr lang="en-US" sz="2400" b="1" err="1"/>
              <a:t>назнание</a:t>
            </a:r>
            <a:r>
              <a:rPr lang="en-US" sz="2400" b="1" dirty="0"/>
              <a:t> </a:t>
            </a:r>
            <a:r>
              <a:rPr lang="en-US" sz="2400" b="1" err="1"/>
              <a:t>сервера</a:t>
            </a:r>
            <a:r>
              <a:rPr lang="en-US" sz="2400" b="1" dirty="0"/>
              <a:t>, </a:t>
            </a:r>
            <a:r>
              <a:rPr lang="en-US" sz="2400" b="1" err="1"/>
              <a:t>кнопки</a:t>
            </a:r>
            <a:r>
              <a:rPr lang="en-US" sz="2400" b="1" dirty="0"/>
              <a:t> </a:t>
            </a:r>
            <a:r>
              <a:rPr lang="en-US" sz="2400" b="1" err="1"/>
              <a:t>регистрации</a:t>
            </a:r>
            <a:r>
              <a:rPr lang="en-US" sz="2400" b="1" dirty="0"/>
              <a:t>, </a:t>
            </a:r>
            <a:r>
              <a:rPr lang="en-US" sz="2400" b="1" err="1"/>
              <a:t>входа</a:t>
            </a:r>
            <a:r>
              <a:rPr lang="en-US" sz="2400" b="1" dirty="0"/>
              <a:t> и </a:t>
            </a:r>
            <a:r>
              <a:rPr lang="en-US" sz="2400" b="1" err="1"/>
              <a:t>карты</a:t>
            </a:r>
            <a:r>
              <a:rPr lang="en-US" sz="2400" b="1" dirty="0"/>
              <a:t> </a:t>
            </a:r>
            <a:r>
              <a:rPr lang="en-US" sz="2400" b="1" err="1"/>
              <a:t>мира</a:t>
            </a:r>
            <a:r>
              <a:rPr lang="en-US" sz="2400" b="1" dirty="0"/>
              <a:t>, а </a:t>
            </a:r>
            <a:r>
              <a:rPr lang="en-US" sz="2400" b="1" err="1"/>
              <a:t>также</a:t>
            </a:r>
            <a:r>
              <a:rPr lang="en-US" sz="2400" b="1" dirty="0"/>
              <a:t> </a:t>
            </a:r>
            <a:r>
              <a:rPr lang="en-US" sz="2400" b="1" err="1"/>
              <a:t>видео</a:t>
            </a:r>
            <a:r>
              <a:rPr lang="en-US" sz="2400" b="1" dirty="0"/>
              <a:t> с </a:t>
            </a:r>
            <a:r>
              <a:rPr lang="en-US" sz="2400" b="1" err="1"/>
              <a:t>приветствием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98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login form&#10;&#10;Автоматически созданное описание">
            <a:extLst>
              <a:ext uri="{FF2B5EF4-FFF2-40B4-BE49-F238E27FC236}">
                <a16:creationId xmlns:a16="http://schemas.microsoft.com/office/drawing/2014/main" id="{39FFC198-1D72-32E9-82BC-4821BECC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88" y="1993348"/>
            <a:ext cx="4311026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9DE4F7-7AA7-ECA6-831A-4EFAFB95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22" y="1996109"/>
            <a:ext cx="4155085" cy="411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77459-64BC-6017-A94D-59FDBD4EB609}"/>
              </a:ext>
            </a:extLst>
          </p:cNvPr>
          <p:cNvSpPr txBox="1"/>
          <p:nvPr/>
        </p:nvSpPr>
        <p:spPr>
          <a:xfrm>
            <a:off x="2092738" y="262282"/>
            <a:ext cx="799989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На</a:t>
            </a:r>
            <a:r>
              <a:rPr lang="en-US" sz="3200" b="1" dirty="0"/>
              <a:t> </a:t>
            </a:r>
            <a:r>
              <a:rPr lang="en-US" sz="3200" b="1" dirty="0" err="1"/>
              <a:t>сервер</a:t>
            </a:r>
            <a:r>
              <a:rPr lang="en-US" sz="3200" b="1" dirty="0"/>
              <a:t> </a:t>
            </a:r>
            <a:r>
              <a:rPr lang="en-US" sz="3200" b="1" dirty="0" err="1"/>
              <a:t>просто</a:t>
            </a:r>
            <a:r>
              <a:rPr lang="en-US" sz="3200" b="1" dirty="0"/>
              <a:t> </a:t>
            </a:r>
            <a:r>
              <a:rPr lang="en-US" sz="3200" b="1" dirty="0" err="1"/>
              <a:t>войти</a:t>
            </a:r>
            <a:r>
              <a:rPr lang="en-US" sz="3200" b="1" dirty="0"/>
              <a:t> </a:t>
            </a:r>
            <a:r>
              <a:rPr lang="en-US" sz="3200" b="1" dirty="0" err="1"/>
              <a:t>не</a:t>
            </a:r>
            <a:r>
              <a:rPr lang="en-US" sz="3200" b="1" dirty="0"/>
              <a:t> </a:t>
            </a:r>
            <a:r>
              <a:rPr lang="en-US" sz="3200" b="1" dirty="0" err="1"/>
              <a:t>получится</a:t>
            </a:r>
            <a:r>
              <a:rPr lang="en-US" sz="3200" b="1" dirty="0"/>
              <a:t>, </a:t>
            </a:r>
            <a:r>
              <a:rPr lang="en-US" sz="3200" b="1" dirty="0" err="1"/>
              <a:t>надо</a:t>
            </a:r>
            <a:r>
              <a:rPr lang="en-US" sz="3200" b="1" dirty="0"/>
              <a:t> </a:t>
            </a:r>
            <a:r>
              <a:rPr lang="en-US" sz="3200" b="1" dirty="0" err="1"/>
              <a:t>на</a:t>
            </a:r>
            <a:r>
              <a:rPr lang="en-US" sz="3200" b="1" dirty="0"/>
              <a:t> </a:t>
            </a:r>
            <a:r>
              <a:rPr lang="en-US" sz="3200" b="1" dirty="0" err="1"/>
              <a:t>нём</a:t>
            </a:r>
            <a:r>
              <a:rPr lang="en-US" sz="3200" b="1" dirty="0"/>
              <a:t> </a:t>
            </a:r>
            <a:r>
              <a:rPr lang="en-US" sz="3200" b="1" dirty="0" err="1"/>
              <a:t>зарегистрироваться</a:t>
            </a:r>
            <a:r>
              <a:rPr lang="en-US" sz="3200" b="1" dirty="0"/>
              <a:t>. </a:t>
            </a:r>
            <a:r>
              <a:rPr lang="en-US" sz="3200" b="1" dirty="0" err="1"/>
              <a:t>Далее</a:t>
            </a:r>
            <a:r>
              <a:rPr lang="en-US" sz="3200" b="1" dirty="0"/>
              <a:t> </a:t>
            </a:r>
            <a:r>
              <a:rPr lang="en-US" sz="3200" b="1" dirty="0" err="1"/>
              <a:t>можно</a:t>
            </a:r>
            <a:r>
              <a:rPr lang="en-US" sz="3200" b="1" dirty="0"/>
              <a:t> </a:t>
            </a:r>
            <a:r>
              <a:rPr lang="en-US" sz="3200" b="1" dirty="0" err="1"/>
              <a:t>зайти</a:t>
            </a:r>
            <a:r>
              <a:rPr lang="en-US" sz="3200" b="1" dirty="0"/>
              <a:t> в </a:t>
            </a:r>
            <a:r>
              <a:rPr lang="en-US" sz="3200" b="1" dirty="0" err="1"/>
              <a:t>профиль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FE38D8A5-9B42-C9A1-3533-C999767D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53" y="1710468"/>
            <a:ext cx="8645769" cy="5042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F7580-E869-E938-D3B4-53FB650FD0FC}"/>
              </a:ext>
            </a:extLst>
          </p:cNvPr>
          <p:cNvSpPr txBox="1"/>
          <p:nvPr/>
        </p:nvSpPr>
        <p:spPr>
          <a:xfrm>
            <a:off x="822739" y="145051"/>
            <a:ext cx="105496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Войдя</a:t>
            </a:r>
            <a:r>
              <a:rPr lang="en-US" sz="3200" b="1" dirty="0"/>
              <a:t> в </a:t>
            </a:r>
            <a:r>
              <a:rPr lang="en-US" sz="3200" b="1" dirty="0" err="1"/>
              <a:t>свой</a:t>
            </a:r>
            <a:r>
              <a:rPr lang="en-US" sz="3200" b="1" dirty="0"/>
              <a:t> </a:t>
            </a:r>
            <a:r>
              <a:rPr lang="en-US" sz="3200" b="1" dirty="0" err="1"/>
              <a:t>профиль</a:t>
            </a:r>
            <a:r>
              <a:rPr lang="en-US" sz="3200" b="1" dirty="0"/>
              <a:t>, </a:t>
            </a:r>
            <a:r>
              <a:rPr lang="en-US" sz="3200" b="1" dirty="0" err="1"/>
              <a:t>можно</a:t>
            </a:r>
            <a:r>
              <a:rPr lang="en-US" sz="3200" b="1" dirty="0"/>
              <a:t> </a:t>
            </a:r>
            <a:r>
              <a:rPr lang="en-US" sz="3200" b="1" dirty="0" err="1"/>
              <a:t>увидеть</a:t>
            </a:r>
            <a:r>
              <a:rPr lang="en-US" sz="3200" b="1" dirty="0"/>
              <a:t> </a:t>
            </a:r>
            <a:r>
              <a:rPr lang="en-US" sz="3200" b="1" dirty="0" err="1"/>
              <a:t>свои</a:t>
            </a:r>
            <a:r>
              <a:rPr lang="en-US" sz="3200" b="1" dirty="0"/>
              <a:t> </a:t>
            </a:r>
            <a:r>
              <a:rPr lang="en-US" sz="3200" b="1" dirty="0" err="1"/>
              <a:t>данные</a:t>
            </a:r>
            <a:r>
              <a:rPr lang="en-US" sz="3200" b="1" dirty="0"/>
              <a:t>. В </a:t>
            </a:r>
            <a:r>
              <a:rPr lang="en-US" sz="3200" b="1" dirty="0" err="1"/>
              <a:t>профиле</a:t>
            </a:r>
            <a:r>
              <a:rPr lang="en-US" sz="3200" b="1" dirty="0"/>
              <a:t> </a:t>
            </a:r>
            <a:r>
              <a:rPr lang="en-US" sz="3200" b="1" dirty="0" err="1"/>
              <a:t>также</a:t>
            </a:r>
            <a:r>
              <a:rPr lang="en-US" sz="3200" b="1" dirty="0"/>
              <a:t> </a:t>
            </a:r>
            <a:r>
              <a:rPr lang="en-US" sz="3200" b="1" dirty="0" err="1"/>
              <a:t>есть</a:t>
            </a:r>
            <a:r>
              <a:rPr lang="en-US" sz="3200" b="1" dirty="0"/>
              <a:t> </a:t>
            </a:r>
            <a:r>
              <a:rPr lang="en-US" sz="3200" b="1" dirty="0" err="1"/>
              <a:t>кнопка</a:t>
            </a:r>
            <a:r>
              <a:rPr lang="en-US" sz="3200" b="1" dirty="0"/>
              <a:t>, </a:t>
            </a:r>
            <a:r>
              <a:rPr lang="en-US" sz="3200" b="1" dirty="0" err="1"/>
              <a:t>чтобы</a:t>
            </a:r>
            <a:r>
              <a:rPr lang="en-US" sz="3200" b="1" dirty="0"/>
              <a:t> </a:t>
            </a:r>
            <a:r>
              <a:rPr lang="en-US" sz="3200" b="1" dirty="0" err="1"/>
              <a:t>посмотреть</a:t>
            </a:r>
            <a:r>
              <a:rPr lang="en-US" sz="3200" b="1" dirty="0"/>
              <a:t> </a:t>
            </a:r>
            <a:r>
              <a:rPr lang="en-US" sz="3200" b="1" dirty="0" err="1"/>
              <a:t>новости</a:t>
            </a:r>
            <a:r>
              <a:rPr lang="en-US" sz="3200" b="1" dirty="0"/>
              <a:t>, и </a:t>
            </a:r>
            <a:r>
              <a:rPr lang="en-US" sz="3200" b="1" dirty="0" err="1"/>
              <a:t>кнопка</a:t>
            </a:r>
            <a:r>
              <a:rPr lang="en-US" sz="3200" b="1" dirty="0"/>
              <a:t> </a:t>
            </a:r>
            <a:r>
              <a:rPr lang="en-US" sz="3200" b="1" dirty="0" err="1"/>
              <a:t>для</a:t>
            </a:r>
            <a:r>
              <a:rPr lang="en-US" sz="3200" b="1" dirty="0"/>
              <a:t> </a:t>
            </a:r>
            <a:r>
              <a:rPr lang="en-US" sz="3200" b="1" dirty="0" err="1"/>
              <a:t>создание</a:t>
            </a:r>
            <a:r>
              <a:rPr lang="en-US" sz="3200" b="1" dirty="0"/>
              <a:t> </a:t>
            </a:r>
            <a:r>
              <a:rPr lang="en-US" sz="3200" b="1" dirty="0" err="1"/>
              <a:t>своей</a:t>
            </a:r>
            <a:r>
              <a:rPr lang="en-US" sz="3200" b="1" dirty="0"/>
              <a:t> </a:t>
            </a:r>
            <a:r>
              <a:rPr lang="en-US" sz="3200" b="1" dirty="0" err="1"/>
              <a:t>новости</a:t>
            </a:r>
            <a:r>
              <a:rPr lang="en-US" sz="32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4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FD029-7BAF-5E4D-6FBD-EBBD33B1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ru-RU" dirty="0"/>
              <a:t>Вывод:</a:t>
            </a:r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BA78FAFC-CF23-84AA-7639-E54CA2BD1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55" r="8330" b="3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9E03A-A51E-1032-226E-C54F6B6B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Мы создали отличный сайт для регистрации на сервер </a:t>
            </a:r>
            <a:r>
              <a:rPr lang="ru-RU" dirty="0" err="1"/>
              <a:t>FlopikWorld</a:t>
            </a:r>
            <a:r>
              <a:rPr lang="ru-RU" dirty="0"/>
              <a:t>! Для ее создания были использованы высшие передовые технологии и квантовый компьютер. </a:t>
            </a:r>
          </a:p>
        </p:txBody>
      </p:sp>
    </p:spTree>
    <p:extLst>
      <p:ext uri="{BB962C8B-B14F-4D97-AF65-F5344CB8AC3E}">
        <p14:creationId xmlns:p14="http://schemas.microsoft.com/office/powerpoint/2010/main" val="115811813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BD9A85"/>
      </a:accent1>
      <a:accent2>
        <a:srgbClr val="ACA175"/>
      </a:accent2>
      <a:accent3>
        <a:srgbClr val="9CA57D"/>
      </a:accent3>
      <a:accent4>
        <a:srgbClr val="89AB75"/>
      </a:accent4>
      <a:accent5>
        <a:srgbClr val="81AC83"/>
      </a:accent5>
      <a:accent6>
        <a:srgbClr val="77AE91"/>
      </a:accent6>
      <a:hlink>
        <a:srgbClr val="5987A3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TornVTI</vt:lpstr>
      <vt:lpstr>Проект: "FlopikWorld"</vt:lpstr>
      <vt:lpstr>Актуальность: в игре майнкрафт есть много разных серверов. Но хочется поиграть на сервере где есть много денег, машин, домов, и чтобы ничего никто не ломал!!!! Для этого нужен сайт с регистрацией на сервер</vt:lpstr>
      <vt:lpstr>PowerPoint Presentation</vt:lpstr>
      <vt:lpstr>PowerPoint Presentation</vt:lpstr>
      <vt:lpstr>PowerPoint Presentation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301</cp:revision>
  <dcterms:created xsi:type="dcterms:W3CDTF">2023-11-09T12:47:31Z</dcterms:created>
  <dcterms:modified xsi:type="dcterms:W3CDTF">2024-04-25T11:15:00Z</dcterms:modified>
</cp:coreProperties>
</file>