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1F2A5-AE09-4DE1-A93C-8E15C83084D9}" v="22" dt="2018-11-01T17:06:01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T, ALEX T. (Student)" userId="3406fee5-e6fc-4bfe-a8d1-10026a77afc2" providerId="ADAL" clId="{08C1F2A5-AE09-4DE1-A93C-8E15C83084D9}"/>
    <pc:docChg chg="modSld">
      <pc:chgData name="ELLIOTT, ALEX T. (Student)" userId="3406fee5-e6fc-4bfe-a8d1-10026a77afc2" providerId="ADAL" clId="{08C1F2A5-AE09-4DE1-A93C-8E15C83084D9}" dt="2018-11-01T17:06:01.364" v="25" actId="164"/>
      <pc:docMkLst>
        <pc:docMk/>
      </pc:docMkLst>
      <pc:sldChg chg="addSp modSp">
        <pc:chgData name="ELLIOTT, ALEX T. (Student)" userId="3406fee5-e6fc-4bfe-a8d1-10026a77afc2" providerId="ADAL" clId="{08C1F2A5-AE09-4DE1-A93C-8E15C83084D9}" dt="2018-11-01T17:06:01.364" v="25" actId="164"/>
        <pc:sldMkLst>
          <pc:docMk/>
          <pc:sldMk cId="2545822946" sldId="256"/>
        </pc:sldMkLst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2" creationId="{E4E26F27-F640-4E50-9A90-97AD3961FA34}"/>
          </ac:spMkLst>
        </pc:spChg>
        <pc:spChg chg="add 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3" creationId="{9E4CE60C-A786-4813-B6FD-27B6A47D8DB6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4" creationId="{200D0EF1-AD93-4D72-B358-581970B48079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10" creationId="{87D95EA7-8162-40BB-BCA5-0B6107A3610A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11" creationId="{E5BDF1B5-C01C-4CC6-8D5A-6B47F567CCFD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12" creationId="{85A22004-F502-4414-AF67-3E22A7A981E6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13" creationId="{B0D4D51C-19C3-4CE7-AEE9-9DE8CF8000EE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15" creationId="{5B312791-F5AB-4BD7-A902-D741CB8737AD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16" creationId="{4A2BE3C1-AECB-488B-BC68-48E9A27E32DD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17" creationId="{DCF0337B-2BC5-4D97-80FB-F164896933A0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18" creationId="{5D44C1DD-DCCE-4B51-911E-2721DC987566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19" creationId="{420D6E52-657E-4C70-8AD8-E9C9F2E3725C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20" creationId="{F89ADF8D-3A3C-46A6-9293-08D8F03F5192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21" creationId="{4C08056E-EC85-4B65-9D4F-B03F0A45C5AF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22" creationId="{5004AC23-72C3-492C-A91A-61B45BA17917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23" creationId="{29379AE7-BE4D-49F8-B332-27457EEFF9FD}"/>
          </ac:spMkLst>
        </pc:spChg>
        <pc:spChg chg="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24" creationId="{972042D6-BF4A-4659-8F63-71A6C5BFD06C}"/>
          </ac:spMkLst>
        </pc:spChg>
        <pc:spChg chg="add mod">
          <ac:chgData name="ELLIOTT, ALEX T. (Student)" userId="3406fee5-e6fc-4bfe-a8d1-10026a77afc2" providerId="ADAL" clId="{08C1F2A5-AE09-4DE1-A93C-8E15C83084D9}" dt="2018-11-01T17:06:01.364" v="25" actId="164"/>
          <ac:spMkLst>
            <pc:docMk/>
            <pc:sldMk cId="2545822946" sldId="256"/>
            <ac:spMk id="26" creationId="{5E799FA9-B4BE-4333-90E7-A726FAB62908}"/>
          </ac:spMkLst>
        </pc:spChg>
        <pc:grpChg chg="add mod">
          <ac:chgData name="ELLIOTT, ALEX T. (Student)" userId="3406fee5-e6fc-4bfe-a8d1-10026a77afc2" providerId="ADAL" clId="{08C1F2A5-AE09-4DE1-A93C-8E15C83084D9}" dt="2018-11-01T17:05:51.840" v="20" actId="164"/>
          <ac:grpSpMkLst>
            <pc:docMk/>
            <pc:sldMk cId="2545822946" sldId="256"/>
            <ac:grpSpMk id="6" creationId="{D0965FD8-1C30-4F0A-B6B5-CD423A9BB582}"/>
          </ac:grpSpMkLst>
        </pc:grpChg>
        <pc:grpChg chg="add mod">
          <ac:chgData name="ELLIOTT, ALEX T. (Student)" userId="3406fee5-e6fc-4bfe-a8d1-10026a77afc2" providerId="ADAL" clId="{08C1F2A5-AE09-4DE1-A93C-8E15C83084D9}" dt="2018-11-01T17:05:55.449" v="22" actId="164"/>
          <ac:grpSpMkLst>
            <pc:docMk/>
            <pc:sldMk cId="2545822946" sldId="256"/>
            <ac:grpSpMk id="7" creationId="{963EAE7B-2392-4947-9A1A-EF0124DC5571}"/>
          </ac:grpSpMkLst>
        </pc:grpChg>
        <pc:grpChg chg="add mod">
          <ac:chgData name="ELLIOTT, ALEX T. (Student)" userId="3406fee5-e6fc-4bfe-a8d1-10026a77afc2" providerId="ADAL" clId="{08C1F2A5-AE09-4DE1-A93C-8E15C83084D9}" dt="2018-11-01T17:06:01.364" v="25" actId="164"/>
          <ac:grpSpMkLst>
            <pc:docMk/>
            <pc:sldMk cId="2545822946" sldId="256"/>
            <ac:grpSpMk id="8" creationId="{3D701D8B-EFA5-4FBA-935C-46FBBCF7E1F6}"/>
          </ac:grpSpMkLst>
        </pc:grpChg>
        <pc:picChg chg="mod">
          <ac:chgData name="ELLIOTT, ALEX T. (Student)" userId="3406fee5-e6fc-4bfe-a8d1-10026a77afc2" providerId="ADAL" clId="{08C1F2A5-AE09-4DE1-A93C-8E15C83084D9}" dt="2018-11-01T17:06:01.364" v="25" actId="164"/>
          <ac:picMkLst>
            <pc:docMk/>
            <pc:sldMk cId="2545822946" sldId="256"/>
            <ac:picMk id="5" creationId="{495753AA-D132-4F89-BA60-BAC90D53650B}"/>
          </ac:picMkLst>
        </pc:picChg>
        <pc:picChg chg="add mod">
          <ac:chgData name="ELLIOTT, ALEX T. (Student)" userId="3406fee5-e6fc-4bfe-a8d1-10026a77afc2" providerId="ADAL" clId="{08C1F2A5-AE09-4DE1-A93C-8E15C83084D9}" dt="2018-11-01T17:04:21.007" v="9" actId="571"/>
          <ac:picMkLst>
            <pc:docMk/>
            <pc:sldMk cId="2545822946" sldId="256"/>
            <ac:picMk id="25" creationId="{8ADD71D1-EF0F-451A-86B2-DB7CC72B15DC}"/>
          </ac:picMkLst>
        </pc:picChg>
        <pc:picChg chg="add mod">
          <ac:chgData name="ELLIOTT, ALEX T. (Student)" userId="3406fee5-e6fc-4bfe-a8d1-10026a77afc2" providerId="ADAL" clId="{08C1F2A5-AE09-4DE1-A93C-8E15C83084D9}" dt="2018-11-01T17:05:58.509" v="24" actId="571"/>
          <ac:picMkLst>
            <pc:docMk/>
            <pc:sldMk cId="2545822946" sldId="256"/>
            <ac:picMk id="27" creationId="{2C1BD7D7-B906-4A33-AB01-476E23BFF6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1568-3163-4BDC-AA4D-93B5A4E3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21AA3-1DE3-481B-BA69-AC10665A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69FC-B5B6-4615-B94B-C8CF8242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F474-60D2-4B4F-910B-C813AEF7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7CDA-7E36-4E72-8482-BF452D7B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0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D70-F8B5-4A0A-95C0-20B2D3C7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0C2FA-17BB-40CB-9354-EEF34E140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BDEC-DC23-4C47-9CEF-554C75C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CB43-CF88-4AF9-8AD6-D1389D04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15DB-57B6-4CE2-9317-58860737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6CD01-EDA5-4478-84E7-4CE91E232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2B328-1A50-4B01-AB5A-979E648C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7FEC-C9D2-4E83-83D6-B22631E3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C135-066A-4E0D-AB54-B1CB1013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E4A9-DDA4-4DF8-A091-DECBEFDE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16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A803-FB66-4C27-8387-68273B25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5566-A490-4B48-A12F-135793FD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59AC-89A4-47B7-81F6-6F9123B2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DD380-9E69-4471-A8E4-42B6F153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4571-218E-4E4C-9068-E92BF96D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5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F5DC-F4C4-4D88-8881-31F199B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F367-541B-4003-BFED-5EDD59D89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271C-41FC-4DD1-B318-3EBB94DE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AE79-430B-4458-AA56-F7500C1E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F361-F009-4300-B5D1-30C70055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11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3D9F-BCC2-4B45-84F1-E837F36F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EE85-C028-4C87-B500-FB8B3977D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9E17E-2AA3-4A98-8E73-7D4F5BA90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6DFF-C8ED-4444-A9EE-2E525F26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5305-4BE2-47CB-BD5B-1AB457D5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828F0-A2FA-4598-9BD8-CDAA0BF5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7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B433-A97C-449C-9FB3-7047A448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CC1A9-B1FC-4118-A9C9-00A86459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A6C3E-DBEF-4792-AB5B-563E6499A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9C2CC-2EFC-40CB-B58F-62C9C47C9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B8AD4-99DF-4740-8368-FFB8132B7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42B38-EC0F-4184-AE50-654A0BD8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0FEB4-3805-4EA9-8BC2-3A7E4420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91945-ACED-4E6B-82C0-CF7F34E7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5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A896-3E38-4A9A-BB42-C8E5A551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FE4F6-EBC1-4756-8915-7AB707E0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D34D4-4653-450A-95A6-E04F33C1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2F8BB-E0D3-40F0-AA24-EA6066C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79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C240D-2A0E-4195-9150-F1D06A30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0A3BE-DDED-41F8-8592-75D321CF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0DC6-6B09-44FD-9653-5C8B80B4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0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A0A6-A56C-4B1E-BEB0-27BE97A6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9603-23AC-4ADD-B897-46117BDF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7ACE4-AB54-4073-8FA0-4AFEB5468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C7C3-603F-4B18-B8F0-A9F12022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0903A-ECE6-4CD5-A395-9F8F63ED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BD85-19F8-4D58-BF67-2E95D5DE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15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5CAA-5116-4D41-AAD0-F5377C5F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AFAAF-A413-453B-8DFD-DFB6F6E2E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3636D-A460-49E9-86D4-5CCEA0441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F6B4-D9DC-4C28-9813-B40CFAB3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5ADEB-EC97-4737-92E4-72356F1E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7C26B-1AC3-42B1-AFC1-BBB6506F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8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95D5-9C44-43DA-A557-5C37EE33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C2E2-F929-4895-BBBB-69B50465D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81C3-4043-43C3-BC96-EF8177952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EDFB-28C0-49C3-9A0F-1F00A31BA88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C782-0F44-4F7A-BEC9-8C2063B3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4ABC5-75EB-4889-A3DD-73D9693FC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3A10-4B25-4AFB-B957-81F51C3F8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D701D8B-EFA5-4FBA-935C-46FBBCF7E1F6}"/>
              </a:ext>
            </a:extLst>
          </p:cNvPr>
          <p:cNvGrpSpPr/>
          <p:nvPr/>
        </p:nvGrpSpPr>
        <p:grpSpPr>
          <a:xfrm>
            <a:off x="2910629" y="1234435"/>
            <a:ext cx="6111457" cy="4639710"/>
            <a:chOff x="2910629" y="1234435"/>
            <a:chExt cx="6111457" cy="4639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5753AA-D132-4F89-BA60-BAC90D536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14" y="1234435"/>
              <a:ext cx="5852172" cy="4389129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7D95EA7-8162-40BB-BCA5-0B6107A3610A}"/>
                </a:ext>
              </a:extLst>
            </p:cNvPr>
            <p:cNvSpPr/>
            <p:nvPr/>
          </p:nvSpPr>
          <p:spPr>
            <a:xfrm rot="15796766">
              <a:off x="6659879" y="4343401"/>
              <a:ext cx="909320" cy="858520"/>
            </a:xfrm>
            <a:prstGeom prst="arc">
              <a:avLst>
                <a:gd name="adj1" fmla="val 17645247"/>
                <a:gd name="adj2" fmla="val 62201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E5BDF1B5-C01C-4CC6-8D5A-6B47F567CCFD}"/>
                </a:ext>
              </a:extLst>
            </p:cNvPr>
            <p:cNvSpPr/>
            <p:nvPr/>
          </p:nvSpPr>
          <p:spPr>
            <a:xfrm rot="13704671">
              <a:off x="6319516" y="4343400"/>
              <a:ext cx="909320" cy="858520"/>
            </a:xfrm>
            <a:prstGeom prst="arc">
              <a:avLst>
                <a:gd name="adj1" fmla="val 17785860"/>
                <a:gd name="adj2" fmla="val 2066889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5A22004-F502-4414-AF67-3E22A7A981E6}"/>
                </a:ext>
              </a:extLst>
            </p:cNvPr>
            <p:cNvSpPr/>
            <p:nvPr/>
          </p:nvSpPr>
          <p:spPr>
            <a:xfrm rot="19366404">
              <a:off x="4348478" y="4079239"/>
              <a:ext cx="909320" cy="858520"/>
            </a:xfrm>
            <a:prstGeom prst="arc">
              <a:avLst>
                <a:gd name="adj1" fmla="val 17645247"/>
                <a:gd name="adj2" fmla="val 62201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0D4D51C-19C3-4CE7-AEE9-9DE8CF8000EE}"/>
                </a:ext>
              </a:extLst>
            </p:cNvPr>
            <p:cNvSpPr/>
            <p:nvPr/>
          </p:nvSpPr>
          <p:spPr>
            <a:xfrm rot="1867206">
              <a:off x="4205961" y="4320879"/>
              <a:ext cx="909320" cy="858520"/>
            </a:xfrm>
            <a:prstGeom prst="arc">
              <a:avLst>
                <a:gd name="adj1" fmla="val 17785860"/>
                <a:gd name="adj2" fmla="val 2066889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B312791-F5AB-4BD7-A902-D741CB8737AD}"/>
                    </a:ext>
                  </a:extLst>
                </p:cNvPr>
                <p:cNvSpPr txBox="1"/>
                <p:nvPr/>
              </p:nvSpPr>
              <p:spPr>
                <a:xfrm>
                  <a:off x="6872578" y="4434840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B312791-F5AB-4BD7-A902-D741CB873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578" y="4434840"/>
                  <a:ext cx="19774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21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A2BE3C1-AECB-488B-BC68-48E9A27E32DD}"/>
                    </a:ext>
                  </a:extLst>
                </p:cNvPr>
                <p:cNvSpPr txBox="1"/>
                <p:nvPr/>
              </p:nvSpPr>
              <p:spPr>
                <a:xfrm>
                  <a:off x="6372025" y="4560839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A2BE3C1-AECB-488B-BC68-48E9A27E3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025" y="4560839"/>
                  <a:ext cx="19774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1" r="-33333" b="-217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CF0337B-2BC5-4D97-80FB-F164896933A0}"/>
                    </a:ext>
                  </a:extLst>
                </p:cNvPr>
                <p:cNvSpPr txBox="1"/>
                <p:nvPr/>
              </p:nvSpPr>
              <p:spPr>
                <a:xfrm>
                  <a:off x="4798184" y="4157841"/>
                  <a:ext cx="19774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oMath>
                    </m:oMathPara>
                  </a14:m>
                  <a:endParaRPr lang="en-GB" b="0" dirty="0"/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CF0337B-2BC5-4D97-80FB-F16489693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184" y="4157841"/>
                  <a:ext cx="197746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24242" t="-1099" r="-484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D44C1DD-DCCE-4B51-911E-2721DC987566}"/>
                    </a:ext>
                  </a:extLst>
                </p:cNvPr>
                <p:cNvSpPr txBox="1"/>
                <p:nvPr/>
              </p:nvSpPr>
              <p:spPr>
                <a:xfrm>
                  <a:off x="4862662" y="4570318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D44C1DD-DCCE-4B51-911E-2721DC987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662" y="4570318"/>
                  <a:ext cx="19774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5625" r="-34375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D6E52-657E-4C70-8AD8-E9C9F2E3725C}"/>
                </a:ext>
              </a:extLst>
            </p:cNvPr>
            <p:cNvSpPr txBox="1"/>
            <p:nvPr/>
          </p:nvSpPr>
          <p:spPr>
            <a:xfrm>
              <a:off x="3482340" y="2821186"/>
              <a:ext cx="830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9ADF8D-3A3C-46A6-9293-08D8F03F5192}"/>
                </a:ext>
              </a:extLst>
            </p:cNvPr>
            <p:cNvSpPr txBox="1"/>
            <p:nvPr/>
          </p:nvSpPr>
          <p:spPr>
            <a:xfrm>
              <a:off x="5956735" y="2821186"/>
              <a:ext cx="830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08056E-EC85-4B65-9D4F-B03F0A45C5AF}"/>
                </a:ext>
              </a:extLst>
            </p:cNvPr>
            <p:cNvSpPr txBox="1"/>
            <p:nvPr/>
          </p:nvSpPr>
          <p:spPr>
            <a:xfrm>
              <a:off x="3999978" y="4827060"/>
              <a:ext cx="77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(-b, 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04AC23-72C3-492C-A91A-61B45BA17917}"/>
                </a:ext>
              </a:extLst>
            </p:cNvPr>
            <p:cNvSpPr txBox="1"/>
            <p:nvPr/>
          </p:nvSpPr>
          <p:spPr>
            <a:xfrm>
              <a:off x="6489702" y="4835056"/>
              <a:ext cx="77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(0, 0)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379AE7-BE4D-49F8-B332-27457EEFF9FD}"/>
                </a:ext>
              </a:extLst>
            </p:cNvPr>
            <p:cNvSpPr txBox="1"/>
            <p:nvPr/>
          </p:nvSpPr>
          <p:spPr>
            <a:xfrm>
              <a:off x="3454950" y="3657406"/>
              <a:ext cx="830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4E26F27-F640-4E50-9A90-97AD3961FA34}"/>
                </a:ext>
              </a:extLst>
            </p:cNvPr>
            <p:cNvSpPr/>
            <p:nvPr/>
          </p:nvSpPr>
          <p:spPr>
            <a:xfrm>
              <a:off x="5357050" y="3984066"/>
              <a:ext cx="109728" cy="1097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2042D6-BF4A-4659-8F63-71A6C5BFD06C}"/>
                </a:ext>
              </a:extLst>
            </p:cNvPr>
            <p:cNvSpPr txBox="1"/>
            <p:nvPr/>
          </p:nvSpPr>
          <p:spPr>
            <a:xfrm>
              <a:off x="5461154" y="3799400"/>
              <a:ext cx="77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(X, Z)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0D0EF1-AD93-4D72-B358-581970B48079}"/>
                </a:ext>
              </a:extLst>
            </p:cNvPr>
            <p:cNvSpPr txBox="1"/>
            <p:nvPr/>
          </p:nvSpPr>
          <p:spPr>
            <a:xfrm>
              <a:off x="3918287" y="2320024"/>
              <a:ext cx="20864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Overlapping Angles of View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E4CE60C-A786-4813-B6FD-27B6A47D8DB6}"/>
                    </a:ext>
                  </a:extLst>
                </p:cNvPr>
                <p:cNvSpPr txBox="1"/>
                <p:nvPr/>
              </p:nvSpPr>
              <p:spPr>
                <a:xfrm>
                  <a:off x="5783542" y="5597146"/>
                  <a:ext cx="6249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E4CE60C-A786-4813-B6FD-27B6A47D8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542" y="5597146"/>
                  <a:ext cx="62491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902" t="-2174" r="-1372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799FA9-B4BE-4333-90E7-A726FAB62908}"/>
                    </a:ext>
                  </a:extLst>
                </p:cNvPr>
                <p:cNvSpPr txBox="1"/>
                <p:nvPr/>
              </p:nvSpPr>
              <p:spPr>
                <a:xfrm rot="16200000">
                  <a:off x="2734972" y="3290499"/>
                  <a:ext cx="628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799FA9-B4BE-4333-90E7-A726FAB62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34972" y="3290499"/>
                  <a:ext cx="628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74" t="-13592" r="-32609" b="-87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582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Elliott</dc:creator>
  <cp:lastModifiedBy>Alex Elliott</cp:lastModifiedBy>
  <cp:revision>4</cp:revision>
  <dcterms:created xsi:type="dcterms:W3CDTF">2018-10-25T14:07:21Z</dcterms:created>
  <dcterms:modified xsi:type="dcterms:W3CDTF">2018-11-01T17:06:10Z</dcterms:modified>
</cp:coreProperties>
</file>