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25" d="100"/>
          <a:sy n="125" d="100"/>
        </p:scale>
        <p:origin x="72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F147-14E6-48B9-86F8-AE9A83B4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BD5D-B127-4B00-B28B-E5B31523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C03-6FA3-430E-BB2F-B8AD010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D9F8-381E-47FC-8F4E-EE3867D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2552-7FD1-4B18-82BB-FD2DB00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B0C-0FF1-4D45-8C42-54BCC1E0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4E7A-86C3-4D96-88F1-17709409D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B37A-24F3-44B2-A881-6E3E8CFE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7574-237A-4056-AD9F-AAC5FD02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9F1E-0E13-4F80-967F-939A2374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B7E34-FD60-4FC5-A5E8-9E99CCE70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814D-CB9A-4940-843D-E3F228BBF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04DD-69B0-4230-8882-14471E02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9748-9570-4371-A0AE-2D62C5AD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89B0-33E7-4049-AC0C-9A36576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EB1E-D11A-47BF-A397-275E561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59AE-6E1D-49F8-9D93-0AFB54EB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6B7F-5A76-48C1-9792-880F8180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DED4-921C-4F75-9B0B-5A77A1C5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01EB-0C15-4191-A491-393E1696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753B-6473-481D-B474-67E7E3D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EE71-FAEE-4967-8A9E-819BCB88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F390-3315-4145-AC6D-3D90264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E420-8297-46C8-BD01-C7D5D995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00A6-98FF-4A5D-8E30-2DA125D5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06F-F03D-457B-ADB1-C0722BD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907A-7CAE-4E80-96F1-196C2DCA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848D-183E-4607-9B2B-C7634127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98FE-A590-409D-9E67-6A9514F2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010F1-F6FC-4883-ACB0-CC49AB94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4DD99-580A-43F0-850D-35C6034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0A95-EAA8-4F85-AF4B-324F63B3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1D15-8B07-457D-B062-4282A637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3050C-1F5D-4429-80F2-9B9398E8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EAB3-EB90-43F2-AFC5-4CA34BC1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E2EE-7903-41B0-871C-1DB089C0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35360-E768-484E-B48D-B30BB3B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F494-AD4F-4F3B-AE03-D3F7294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21A35-9377-4E74-8BBF-5BDAE6B4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0B13-9FE4-4F3D-87AE-3C44A0B2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E17D8-1B8E-4714-B477-C78FCBE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7466A-CBF8-4F5E-9FB6-B8D70B59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B3B11-459B-4BA4-BEF1-8C79BDC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230B-8FFD-4F21-BADA-1A6BDEF2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B4B9-1F3B-4A9E-AFF2-0F03D02D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C0E5-C1FA-458E-B319-BF64264D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778-0C66-4369-933E-D047F2D7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413-6F78-4983-A49F-E99B7A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B170-5B0B-4A5A-930A-426ACFEC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9101-CF5F-4ABA-A906-E10B2E3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7ED7-A2A1-4423-BEA0-2E24E7F8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E333-4053-4BC2-ADD6-47769E07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56B-0E85-494F-BB50-AFA619AA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9E1E3-A819-4B74-8ECF-3F8861D4E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EE53-C5F3-4624-8A02-82103295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E5AA-239A-42CE-A410-AE6D11E5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D665-830A-45C4-806B-9F30922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EB5A3-5715-40D6-B54C-22A1756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DF3F4-420B-459C-9461-CCEF56B7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05C0-7A10-4DB9-96C4-61A00CD6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3EAD-38AF-4DC9-A123-224B89E8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F734-6E46-491C-A1D1-F82F2CD353E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66D8-C39C-486A-930E-283712E18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9CBB-DA5B-4B00-89ED-11EAD762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101E-3CBC-45E2-B473-02729BFE8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83DF36-BFE3-44F5-A363-BED51CACECB1}"/>
              </a:ext>
            </a:extLst>
          </p:cNvPr>
          <p:cNvCxnSpPr/>
          <p:nvPr/>
        </p:nvCxnSpPr>
        <p:spPr>
          <a:xfrm>
            <a:off x="2784629" y="4847208"/>
            <a:ext cx="6622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36FD6C-6DB1-47DA-9A2B-386B66CFB9AA}"/>
              </a:ext>
            </a:extLst>
          </p:cNvPr>
          <p:cNvCxnSpPr>
            <a:cxnSpLocks/>
          </p:cNvCxnSpPr>
          <p:nvPr/>
        </p:nvCxnSpPr>
        <p:spPr>
          <a:xfrm flipV="1">
            <a:off x="2999174" y="1012055"/>
            <a:ext cx="0" cy="40763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AC8BB-3772-4538-B7E4-F1C708DA85DB}"/>
              </a:ext>
            </a:extLst>
          </p:cNvPr>
          <p:cNvCxnSpPr>
            <a:cxnSpLocks/>
          </p:cNvCxnSpPr>
          <p:nvPr/>
        </p:nvCxnSpPr>
        <p:spPr>
          <a:xfrm flipV="1">
            <a:off x="3008053" y="1811045"/>
            <a:ext cx="5328079" cy="3036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D2D8CDC-8694-431E-A0A9-3A9399F391EE}"/>
              </a:ext>
            </a:extLst>
          </p:cNvPr>
          <p:cNvSpPr/>
          <p:nvPr/>
        </p:nvSpPr>
        <p:spPr>
          <a:xfrm>
            <a:off x="8294222" y="1769135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B81512-7538-4E04-9E17-2155F2F08160}"/>
              </a:ext>
            </a:extLst>
          </p:cNvPr>
          <p:cNvCxnSpPr>
            <a:cxnSpLocks/>
          </p:cNvCxnSpPr>
          <p:nvPr/>
        </p:nvCxnSpPr>
        <p:spPr>
          <a:xfrm flipH="1">
            <a:off x="2999174" y="1807235"/>
            <a:ext cx="5336958" cy="4191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57CC08-A8AD-472B-B7B9-59F08DF83FD5}"/>
              </a:ext>
            </a:extLst>
          </p:cNvPr>
          <p:cNvCxnSpPr>
            <a:cxnSpLocks/>
          </p:cNvCxnSpPr>
          <p:nvPr/>
        </p:nvCxnSpPr>
        <p:spPr>
          <a:xfrm>
            <a:off x="8345010" y="1814855"/>
            <a:ext cx="0" cy="30361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BBC70-FC64-4218-8250-2C8837B41EFB}"/>
              </a:ext>
            </a:extLst>
          </p:cNvPr>
          <p:cNvCxnSpPr>
            <a:cxnSpLocks/>
          </p:cNvCxnSpPr>
          <p:nvPr/>
        </p:nvCxnSpPr>
        <p:spPr>
          <a:xfrm flipV="1">
            <a:off x="5955734" y="2627496"/>
            <a:ext cx="0" cy="2683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9877DC-5D73-4C40-8B39-5626A592F23F}"/>
              </a:ext>
            </a:extLst>
          </p:cNvPr>
          <p:cNvCxnSpPr>
            <a:cxnSpLocks/>
          </p:cNvCxnSpPr>
          <p:nvPr/>
        </p:nvCxnSpPr>
        <p:spPr>
          <a:xfrm flipH="1">
            <a:off x="5955734" y="3163431"/>
            <a:ext cx="506026" cy="397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1BF87B-A899-4BBF-B6E9-5947088E9A5D}"/>
              </a:ext>
            </a:extLst>
          </p:cNvPr>
          <p:cNvCxnSpPr/>
          <p:nvPr/>
        </p:nvCxnSpPr>
        <p:spPr>
          <a:xfrm>
            <a:off x="6263640" y="3163431"/>
            <a:ext cx="0" cy="168377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6282BE-4AD5-491D-9818-5586A59DFD65}"/>
              </a:ext>
            </a:extLst>
          </p:cNvPr>
          <p:cNvCxnSpPr>
            <a:cxnSpLocks/>
          </p:cNvCxnSpPr>
          <p:nvPr/>
        </p:nvCxnSpPr>
        <p:spPr>
          <a:xfrm>
            <a:off x="2999174" y="5164586"/>
            <a:ext cx="29565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FD9C1D-28CC-4376-ADC4-9F1E4335C9C5}"/>
                  </a:ext>
                </a:extLst>
              </p:cNvPr>
              <p:cNvSpPr txBox="1"/>
              <p:nvPr/>
            </p:nvSpPr>
            <p:spPr>
              <a:xfrm>
                <a:off x="2740381" y="171064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FD9C1D-28CC-4376-ADC4-9F1E4335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81" y="1710645"/>
                <a:ext cx="198003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4E794-A18F-47DD-840E-BAD0244377F7}"/>
                  </a:ext>
                </a:extLst>
              </p:cNvPr>
              <p:cNvSpPr txBox="1"/>
              <p:nvPr/>
            </p:nvSpPr>
            <p:spPr>
              <a:xfrm>
                <a:off x="8259689" y="4867398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4E794-A18F-47DD-840E-BAD02443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689" y="4867398"/>
                <a:ext cx="194797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87E867-E849-4212-85DC-3584F61C7EE5}"/>
                  </a:ext>
                </a:extLst>
              </p:cNvPr>
              <p:cNvSpPr txBox="1"/>
              <p:nvPr/>
            </p:nvSpPr>
            <p:spPr>
              <a:xfrm>
                <a:off x="5955734" y="4849487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87E867-E849-4212-85DC-3584F61C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34" y="4849487"/>
                <a:ext cx="201209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61DBB9-23EB-440D-AF28-171818453FCD}"/>
                  </a:ext>
                </a:extLst>
              </p:cNvPr>
              <p:cNvSpPr txBox="1"/>
              <p:nvPr/>
            </p:nvSpPr>
            <p:spPr>
              <a:xfrm>
                <a:off x="4380056" y="5164586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61DBB9-23EB-440D-AF28-171818453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56" y="5164586"/>
                <a:ext cx="186268" cy="276999"/>
              </a:xfrm>
              <a:prstGeom prst="rect">
                <a:avLst/>
              </a:prstGeom>
              <a:blipFill>
                <a:blip r:embed="rId5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B7033D-3444-4E97-AF09-F922CD345392}"/>
                  </a:ext>
                </a:extLst>
              </p:cNvPr>
              <p:cNvSpPr txBox="1"/>
              <p:nvPr/>
            </p:nvSpPr>
            <p:spPr>
              <a:xfrm>
                <a:off x="6307859" y="3742939"/>
                <a:ext cx="324641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𝑓𝑌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B7033D-3444-4E97-AF09-F922CD34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59" y="3742939"/>
                <a:ext cx="324641" cy="524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BFAEC43-D215-49B8-9380-F355EA30D713}"/>
              </a:ext>
            </a:extLst>
          </p:cNvPr>
          <p:cNvSpPr/>
          <p:nvPr/>
        </p:nvSpPr>
        <p:spPr>
          <a:xfrm>
            <a:off x="5909385" y="3121521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0D360D-A175-4723-BEFD-9540F3D7BC2B}"/>
                  </a:ext>
                </a:extLst>
              </p:cNvPr>
              <p:cNvSpPr txBox="1"/>
              <p:nvPr/>
            </p:nvSpPr>
            <p:spPr>
              <a:xfrm>
                <a:off x="2796903" y="4847208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0D360D-A175-4723-BEFD-9540F3D7B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03" y="4847208"/>
                <a:ext cx="200888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26DE0EA-B97C-44BF-BC71-55F8FE5C46EA}"/>
              </a:ext>
            </a:extLst>
          </p:cNvPr>
          <p:cNvSpPr txBox="1"/>
          <p:nvPr/>
        </p:nvSpPr>
        <p:spPr>
          <a:xfrm>
            <a:off x="5273041" y="2299909"/>
            <a:ext cx="16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6AB415-9421-4482-957B-017945718D2D}"/>
                  </a:ext>
                </a:extLst>
              </p:cNvPr>
              <p:cNvSpPr txBox="1"/>
              <p:nvPr/>
            </p:nvSpPr>
            <p:spPr>
              <a:xfrm>
                <a:off x="8378042" y="1389458"/>
                <a:ext cx="618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6AB415-9421-4482-957B-01794571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42" y="1389458"/>
                <a:ext cx="618824" cy="276999"/>
              </a:xfrm>
              <a:prstGeom prst="rect">
                <a:avLst/>
              </a:prstGeom>
              <a:blipFill>
                <a:blip r:embed="rId8"/>
                <a:stretch>
                  <a:fillRect l="-12745" t="-2222" r="-1274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B12BB63-50C9-4F2B-9773-CAF0801F6AAD}"/>
              </a:ext>
            </a:extLst>
          </p:cNvPr>
          <p:cNvSpPr/>
          <p:nvPr/>
        </p:nvSpPr>
        <p:spPr>
          <a:xfrm>
            <a:off x="2952700" y="898755"/>
            <a:ext cx="110706" cy="13715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8294951E-C731-4141-8D35-4916AE0C3489}"/>
              </a:ext>
            </a:extLst>
          </p:cNvPr>
          <p:cNvSpPr/>
          <p:nvPr/>
        </p:nvSpPr>
        <p:spPr>
          <a:xfrm rot="5400000">
            <a:off x="9338258" y="4769884"/>
            <a:ext cx="110706" cy="13715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D649D8-B137-4E80-AE83-AF9E7096F2AC}"/>
              </a:ext>
            </a:extLst>
          </p:cNvPr>
          <p:cNvSpPr/>
          <p:nvPr/>
        </p:nvSpPr>
        <p:spPr>
          <a:xfrm>
            <a:off x="5922703" y="4801489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301FDC-B42E-43C7-A216-E9DE25E6006C}"/>
              </a:ext>
            </a:extLst>
          </p:cNvPr>
          <p:cNvSpPr/>
          <p:nvPr/>
        </p:nvSpPr>
        <p:spPr>
          <a:xfrm>
            <a:off x="2952700" y="4792249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89B224-2523-45CC-87D6-48563CD7A1EF}"/>
              </a:ext>
            </a:extLst>
          </p:cNvPr>
          <p:cNvGrpSpPr/>
          <p:nvPr/>
        </p:nvGrpSpPr>
        <p:grpSpPr>
          <a:xfrm>
            <a:off x="2312367" y="867718"/>
            <a:ext cx="7438274" cy="4314118"/>
            <a:chOff x="2312367" y="1378258"/>
            <a:chExt cx="7438274" cy="43141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BCA0FF-B96B-4488-B0E0-A78010BFA828}"/>
                </a:ext>
              </a:extLst>
            </p:cNvPr>
            <p:cNvSpPr/>
            <p:nvPr/>
          </p:nvSpPr>
          <p:spPr>
            <a:xfrm>
              <a:off x="2897080" y="1378258"/>
              <a:ext cx="6853561" cy="38884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4D7F995-D2E6-471B-A689-08572B836B25}"/>
                </a:ext>
              </a:extLst>
            </p:cNvPr>
            <p:cNvSpPr/>
            <p:nvPr/>
          </p:nvSpPr>
          <p:spPr>
            <a:xfrm>
              <a:off x="2781670" y="3657600"/>
              <a:ext cx="230820" cy="24191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CD6EED1-F90E-4A75-B9E7-9C9CFD99295E}"/>
                </a:ext>
              </a:extLst>
            </p:cNvPr>
            <p:cNvSpPr/>
            <p:nvPr/>
          </p:nvSpPr>
          <p:spPr>
            <a:xfrm rot="5400000">
              <a:off x="4434397" y="5145719"/>
              <a:ext cx="230820" cy="24191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9D1495-3BC4-4E47-8CF3-AA58A3349297}"/>
                </a:ext>
              </a:extLst>
            </p:cNvPr>
            <p:cNvSpPr/>
            <p:nvPr/>
          </p:nvSpPr>
          <p:spPr>
            <a:xfrm>
              <a:off x="6257277" y="3255884"/>
              <a:ext cx="133165" cy="1331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ABBA807-E5B8-4ECF-ACEC-95249286CA20}"/>
                </a:ext>
              </a:extLst>
            </p:cNvPr>
            <p:cNvCxnSpPr/>
            <p:nvPr/>
          </p:nvCxnSpPr>
          <p:spPr>
            <a:xfrm flipV="1">
              <a:off x="6323860" y="2281561"/>
              <a:ext cx="0" cy="8256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65A634-83DE-4C36-AB4A-1EFED0B58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5035" y="3340221"/>
              <a:ext cx="75904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E6D475-442C-4FA6-8052-B4DF7298C02F}"/>
                    </a:ext>
                  </a:extLst>
                </p:cNvPr>
                <p:cNvSpPr txBox="1"/>
                <p:nvPr/>
              </p:nvSpPr>
              <p:spPr>
                <a:xfrm>
                  <a:off x="2594952" y="4030462"/>
                  <a:ext cx="1699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E6D475-442C-4FA6-8052-B4DF7298C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952" y="4030462"/>
                  <a:ext cx="1699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5714" r="-32143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64C0FA-01AC-431C-97DD-49EDECE0D2A6}"/>
                    </a:ext>
                  </a:extLst>
                </p:cNvPr>
                <p:cNvSpPr txBox="1"/>
                <p:nvPr/>
              </p:nvSpPr>
              <p:spPr>
                <a:xfrm>
                  <a:off x="4263739" y="5341242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64C0FA-01AC-431C-97DD-49EDECE0D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739" y="5341242"/>
                  <a:ext cx="1651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DBEC6A-B811-4918-ABAC-B34E7BEDD60B}"/>
                    </a:ext>
                  </a:extLst>
                </p:cNvPr>
                <p:cNvSpPr txBox="1"/>
                <p:nvPr/>
              </p:nvSpPr>
              <p:spPr>
                <a:xfrm>
                  <a:off x="7193475" y="3389049"/>
                  <a:ext cx="584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cam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DBEC6A-B811-4918-ABAC-B34E7BEDD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475" y="3389049"/>
                  <a:ext cx="58471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208" r="-5208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727978-CCCA-4614-A2B6-2B0FAEA45EF9}"/>
                    </a:ext>
                  </a:extLst>
                </p:cNvPr>
                <p:cNvSpPr txBox="1"/>
                <p:nvPr/>
              </p:nvSpPr>
              <p:spPr>
                <a:xfrm>
                  <a:off x="6096000" y="1943741"/>
                  <a:ext cx="5850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cam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727978-CCCA-4614-A2B6-2B0FAEA45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943741"/>
                  <a:ext cx="5850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375" r="-5208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A948F7-12DC-46F8-A22F-E8209CD0D735}"/>
                    </a:ext>
                  </a:extLst>
                </p:cNvPr>
                <p:cNvSpPr txBox="1"/>
                <p:nvPr/>
              </p:nvSpPr>
              <p:spPr>
                <a:xfrm>
                  <a:off x="6006232" y="3183966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1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A948F7-12DC-46F8-A22F-E8209CD0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232" y="3183966"/>
                  <a:ext cx="1795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3333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3588F23-7F2D-4CA7-B9EC-FEB6C737CBFC}"/>
                    </a:ext>
                  </a:extLst>
                </p:cNvPr>
                <p:cNvSpPr txBox="1"/>
                <p:nvPr/>
              </p:nvSpPr>
              <p:spPr>
                <a:xfrm>
                  <a:off x="6096000" y="5415377"/>
                  <a:ext cx="58471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3588F23-7F2D-4CA7-B9EC-FEB6C737C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415377"/>
                  <a:ext cx="584711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4C756E-CB53-48A4-8BFB-9B2CB1A2C792}"/>
                    </a:ext>
                  </a:extLst>
                </p:cNvPr>
                <p:cNvSpPr txBox="1"/>
                <p:nvPr/>
              </p:nvSpPr>
              <p:spPr>
                <a:xfrm>
                  <a:off x="2312367" y="3107184"/>
                  <a:ext cx="58471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4C756E-CB53-48A4-8BFB-9B2CB1A2C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367" y="3107184"/>
                  <a:ext cx="584711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274B2D-D3EF-4473-905C-9C8C4EA8B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878" y="3322465"/>
              <a:ext cx="24661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3FF916-D298-46A1-B5A1-65B772D720A8}"/>
                </a:ext>
              </a:extLst>
            </p:cNvPr>
            <p:cNvCxnSpPr>
              <a:cxnSpLocks/>
            </p:cNvCxnSpPr>
            <p:nvPr/>
          </p:nvCxnSpPr>
          <p:spPr>
            <a:xfrm>
              <a:off x="6344576" y="5151267"/>
              <a:ext cx="0" cy="189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0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798DBF-89EC-4AAB-AC00-099C5A00CD4D}"/>
              </a:ext>
            </a:extLst>
          </p:cNvPr>
          <p:cNvCxnSpPr/>
          <p:nvPr/>
        </p:nvCxnSpPr>
        <p:spPr>
          <a:xfrm flipV="1">
            <a:off x="2392680" y="1249680"/>
            <a:ext cx="0" cy="2628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7B54F-BAD3-4659-BFF4-B5AF51DAD15C}"/>
              </a:ext>
            </a:extLst>
          </p:cNvPr>
          <p:cNvCxnSpPr>
            <a:cxnSpLocks/>
          </p:cNvCxnSpPr>
          <p:nvPr/>
        </p:nvCxnSpPr>
        <p:spPr>
          <a:xfrm flipV="1">
            <a:off x="1577340" y="1847850"/>
            <a:ext cx="1630680" cy="1432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11CE33-9CBA-4378-B6F3-262C97EED87C}"/>
              </a:ext>
            </a:extLst>
          </p:cNvPr>
          <p:cNvCxnSpPr>
            <a:cxnSpLocks/>
          </p:cNvCxnSpPr>
          <p:nvPr/>
        </p:nvCxnSpPr>
        <p:spPr>
          <a:xfrm>
            <a:off x="2392680" y="2566670"/>
            <a:ext cx="25222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27FC72-B5E8-46DA-BD55-934B797F0EBF}"/>
              </a:ext>
            </a:extLst>
          </p:cNvPr>
          <p:cNvCxnSpPr>
            <a:cxnSpLocks/>
          </p:cNvCxnSpPr>
          <p:nvPr/>
        </p:nvCxnSpPr>
        <p:spPr>
          <a:xfrm>
            <a:off x="3436620" y="1916430"/>
            <a:ext cx="0" cy="1626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B73F22-F44D-4B7E-AA94-4FFA5F29C22B}"/>
              </a:ext>
            </a:extLst>
          </p:cNvPr>
          <p:cNvCxnSpPr>
            <a:cxnSpLocks/>
          </p:cNvCxnSpPr>
          <p:nvPr/>
        </p:nvCxnSpPr>
        <p:spPr>
          <a:xfrm>
            <a:off x="4274820" y="1383030"/>
            <a:ext cx="0" cy="1626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0F7C05-6A43-4632-95F9-541BE3B3F67C}"/>
              </a:ext>
            </a:extLst>
          </p:cNvPr>
          <p:cNvCxnSpPr>
            <a:cxnSpLocks/>
          </p:cNvCxnSpPr>
          <p:nvPr/>
        </p:nvCxnSpPr>
        <p:spPr>
          <a:xfrm flipH="1">
            <a:off x="3436620" y="1383030"/>
            <a:ext cx="838200" cy="533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ACD7E-D344-4A38-8380-83135B2FAB07}"/>
              </a:ext>
            </a:extLst>
          </p:cNvPr>
          <p:cNvCxnSpPr>
            <a:cxnSpLocks/>
          </p:cNvCxnSpPr>
          <p:nvPr/>
        </p:nvCxnSpPr>
        <p:spPr>
          <a:xfrm flipH="1">
            <a:off x="3436620" y="3013710"/>
            <a:ext cx="838200" cy="533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2C6094E-04CD-45AB-B8FA-24D8AC7B310B}"/>
              </a:ext>
            </a:extLst>
          </p:cNvPr>
          <p:cNvSpPr/>
          <p:nvPr/>
        </p:nvSpPr>
        <p:spPr>
          <a:xfrm>
            <a:off x="3789426" y="2472690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6EE69-3FC2-4057-98D4-04B214B3F40A}"/>
              </a:ext>
            </a:extLst>
          </p:cNvPr>
          <p:cNvSpPr/>
          <p:nvPr/>
        </p:nvSpPr>
        <p:spPr>
          <a:xfrm>
            <a:off x="3442335" y="2341245"/>
            <a:ext cx="33908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5B797-6F8B-479C-B4B9-D8EEFB1056D7}"/>
              </a:ext>
            </a:extLst>
          </p:cNvPr>
          <p:cNvCxnSpPr>
            <a:cxnSpLocks/>
          </p:cNvCxnSpPr>
          <p:nvPr/>
        </p:nvCxnSpPr>
        <p:spPr>
          <a:xfrm flipV="1">
            <a:off x="6928104" y="1469136"/>
            <a:ext cx="0" cy="1215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62019-308D-46C1-851B-A5EC21ACCCA3}"/>
              </a:ext>
            </a:extLst>
          </p:cNvPr>
          <p:cNvCxnSpPr>
            <a:cxnSpLocks/>
          </p:cNvCxnSpPr>
          <p:nvPr/>
        </p:nvCxnSpPr>
        <p:spPr>
          <a:xfrm flipH="1">
            <a:off x="6434703" y="2684146"/>
            <a:ext cx="493401" cy="699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35F169-1279-47C4-913D-17720D12258B}"/>
              </a:ext>
            </a:extLst>
          </p:cNvPr>
          <p:cNvCxnSpPr>
            <a:cxnSpLocks/>
          </p:cNvCxnSpPr>
          <p:nvPr/>
        </p:nvCxnSpPr>
        <p:spPr>
          <a:xfrm>
            <a:off x="6928103" y="2684146"/>
            <a:ext cx="10454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622E1689-7E6C-46E7-851D-5419AC8F4BF3}"/>
              </a:ext>
            </a:extLst>
          </p:cNvPr>
          <p:cNvSpPr/>
          <p:nvPr/>
        </p:nvSpPr>
        <p:spPr>
          <a:xfrm rot="9892716">
            <a:off x="4616349" y="1816465"/>
            <a:ext cx="2564422" cy="1495329"/>
          </a:xfrm>
          <a:prstGeom prst="arc">
            <a:avLst>
              <a:gd name="adj1" fmla="val 16200000"/>
              <a:gd name="adj2" fmla="val 2121966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288C6E0-531A-4553-AF4C-54393A283456}"/>
              </a:ext>
            </a:extLst>
          </p:cNvPr>
          <p:cNvSpPr/>
          <p:nvPr/>
        </p:nvSpPr>
        <p:spPr>
          <a:xfrm rot="19571424">
            <a:off x="4681219" y="2966719"/>
            <a:ext cx="45719" cy="761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99224-E725-4EA8-86CC-B85FC0FC9231}"/>
                  </a:ext>
                </a:extLst>
              </p:cNvPr>
              <p:cNvSpPr txBox="1"/>
              <p:nvPr/>
            </p:nvSpPr>
            <p:spPr>
              <a:xfrm>
                <a:off x="5148701" y="3382124"/>
                <a:ext cx="39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99224-E725-4EA8-86CC-B85FC0FC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01" y="3382124"/>
                <a:ext cx="390684" cy="276999"/>
              </a:xfrm>
              <a:prstGeom prst="rect">
                <a:avLst/>
              </a:prstGeom>
              <a:blipFill>
                <a:blip r:embed="rId2"/>
                <a:stretch>
                  <a:fillRect l="-14063" r="-1093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E65C7F-DFC6-4921-8456-DC7D35EFB011}"/>
                  </a:ext>
                </a:extLst>
              </p:cNvPr>
              <p:cNvSpPr txBox="1"/>
              <p:nvPr/>
            </p:nvSpPr>
            <p:spPr>
              <a:xfrm>
                <a:off x="2107891" y="925691"/>
                <a:ext cx="569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E65C7F-DFC6-4921-8456-DC7D35EF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91" y="925691"/>
                <a:ext cx="569578" cy="276999"/>
              </a:xfrm>
              <a:prstGeom prst="rect">
                <a:avLst/>
              </a:prstGeom>
              <a:blipFill>
                <a:blip r:embed="rId3"/>
                <a:stretch>
                  <a:fillRect l="-9677" r="-537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6B8D3-7F87-43CD-BFE0-4E921CC9B61F}"/>
                  </a:ext>
                </a:extLst>
              </p:cNvPr>
              <p:cNvSpPr txBox="1"/>
              <p:nvPr/>
            </p:nvSpPr>
            <p:spPr>
              <a:xfrm>
                <a:off x="3007813" y="1565325"/>
                <a:ext cx="606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6B8D3-7F87-43CD-BFE0-4E921CC9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3" y="1565325"/>
                <a:ext cx="606961" cy="276999"/>
              </a:xfrm>
              <a:prstGeom prst="rect">
                <a:avLst/>
              </a:prstGeom>
              <a:blipFill>
                <a:blip r:embed="rId4"/>
                <a:stretch>
                  <a:fillRect l="-8000" r="-4000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DB5F20-B961-45EB-A563-62A5CADCCF79}"/>
                  </a:ext>
                </a:extLst>
              </p:cNvPr>
              <p:cNvSpPr txBox="1"/>
              <p:nvPr/>
            </p:nvSpPr>
            <p:spPr>
              <a:xfrm>
                <a:off x="4671305" y="2202745"/>
                <a:ext cx="597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DB5F20-B961-45EB-A563-62A5CADC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05" y="2202745"/>
                <a:ext cx="597536" cy="276999"/>
              </a:xfrm>
              <a:prstGeom prst="rect">
                <a:avLst/>
              </a:prstGeom>
              <a:blipFill>
                <a:blip r:embed="rId5"/>
                <a:stretch>
                  <a:fillRect l="-8163" r="-510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8E35BE-3292-4FE6-A58E-4F196FC287F7}"/>
                  </a:ext>
                </a:extLst>
              </p:cNvPr>
              <p:cNvSpPr txBox="1"/>
              <p:nvPr/>
            </p:nvSpPr>
            <p:spPr>
              <a:xfrm>
                <a:off x="7941944" y="251707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8E35BE-3292-4FE6-A58E-4F196FC28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44" y="2517070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24CBD5-268F-4E7C-B4AC-6BFE024CFAD2}"/>
                  </a:ext>
                </a:extLst>
              </p:cNvPr>
              <p:cNvSpPr txBox="1"/>
              <p:nvPr/>
            </p:nvSpPr>
            <p:spPr>
              <a:xfrm>
                <a:off x="6829101" y="1211503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24CBD5-268F-4E7C-B4AC-6BFE024C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101" y="1211503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24242" r="-2727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16D510-E44E-449A-869C-798BDCEB7D6C}"/>
                  </a:ext>
                </a:extLst>
              </p:cNvPr>
              <p:cNvSpPr txBox="1"/>
              <p:nvPr/>
            </p:nvSpPr>
            <p:spPr>
              <a:xfrm>
                <a:off x="6347844" y="3363336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16D510-E44E-449A-869C-798BDCEB7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44" y="3363336"/>
                <a:ext cx="207621" cy="276999"/>
              </a:xfrm>
              <a:prstGeom prst="rect">
                <a:avLst/>
              </a:prstGeom>
              <a:blipFill>
                <a:blip r:embed="rId8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E9ECBD-03D5-459D-B4C0-4373918D34E3}"/>
                  </a:ext>
                </a:extLst>
              </p:cNvPr>
              <p:cNvSpPr txBox="1"/>
              <p:nvPr/>
            </p:nvSpPr>
            <p:spPr>
              <a:xfrm>
                <a:off x="2170735" y="240714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E9ECBD-03D5-459D-B4C0-4373918D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735" y="2407146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4A58E1-EE0E-424D-98ED-6874F917C603}"/>
                  </a:ext>
                </a:extLst>
              </p:cNvPr>
              <p:cNvSpPr txBox="1"/>
              <p:nvPr/>
            </p:nvSpPr>
            <p:spPr>
              <a:xfrm>
                <a:off x="6962401" y="1762773"/>
                <a:ext cx="114133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World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Coordinate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Frame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4A58E1-EE0E-424D-98ED-6874F917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401" y="1762773"/>
                <a:ext cx="1141338" cy="338554"/>
              </a:xfrm>
              <a:prstGeom prst="rect">
                <a:avLst/>
              </a:prstGeom>
              <a:blipFill>
                <a:blip r:embed="rId10"/>
                <a:stretch>
                  <a:fillRect l="-21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062BE-666E-4FBF-BFB0-A215928140DF}"/>
                  </a:ext>
                </a:extLst>
              </p:cNvPr>
              <p:cNvSpPr txBox="1"/>
              <p:nvPr/>
            </p:nvSpPr>
            <p:spPr>
              <a:xfrm>
                <a:off x="2471893" y="1225259"/>
                <a:ext cx="12214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Camera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Coordinate</m:t>
                      </m:r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100" b="0" i="0" smtClean="0">
                          <a:latin typeface="Cambria Math" panose="02040503050406030204" pitchFamily="18" charset="0"/>
                        </a:rPr>
                        <m:t>Frame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062BE-666E-4FBF-BFB0-A2159281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893" y="1225259"/>
                <a:ext cx="1221488" cy="338554"/>
              </a:xfrm>
              <a:prstGeom prst="rect">
                <a:avLst/>
              </a:prstGeom>
              <a:blipFill>
                <a:blip r:embed="rId11"/>
                <a:stretch>
                  <a:fillRect l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97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Elliott</dc:creator>
  <cp:lastModifiedBy>Alex Elliott</cp:lastModifiedBy>
  <cp:revision>5</cp:revision>
  <dcterms:created xsi:type="dcterms:W3CDTF">2018-11-07T17:35:41Z</dcterms:created>
  <dcterms:modified xsi:type="dcterms:W3CDTF">2018-11-08T10:28:29Z</dcterms:modified>
</cp:coreProperties>
</file>