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33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6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023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732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633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67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47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346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11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0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87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78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46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0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28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0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64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769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30B6B-E189-453D-98CE-26297D8D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0580" y="2893134"/>
            <a:ext cx="5490839" cy="1071732"/>
          </a:xfrm>
        </p:spPr>
        <p:txBody>
          <a:bodyPr/>
          <a:lstStyle/>
          <a:p>
            <a:r>
              <a:rPr lang="en-US" dirty="0"/>
              <a:t>Discord bot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F957B-2A21-46C0-BD18-EDAC81ABAD1A}"/>
              </a:ext>
            </a:extLst>
          </p:cNvPr>
          <p:cNvSpPr txBox="1"/>
          <p:nvPr/>
        </p:nvSpPr>
        <p:spPr>
          <a:xfrm>
            <a:off x="7610382" y="4919008"/>
            <a:ext cx="6094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Ланин Сергей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Тюленев Вадим</a:t>
            </a:r>
          </a:p>
        </p:txBody>
      </p:sp>
    </p:spTree>
    <p:extLst>
      <p:ext uri="{BB962C8B-B14F-4D97-AF65-F5344CB8AC3E}">
        <p14:creationId xmlns:p14="http://schemas.microsoft.com/office/powerpoint/2010/main" val="299306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Акинатор.">
            <a:extLst>
              <a:ext uri="{FF2B5EF4-FFF2-40B4-BE49-F238E27FC236}">
                <a16:creationId xmlns:a16="http://schemas.microsoft.com/office/drawing/2014/main" id="{5C7D0C59-DEA4-4383-87C4-04AF19D61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41" y="1486178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680818-7A73-406E-A19F-AA096B762C9C}"/>
              </a:ext>
            </a:extLst>
          </p:cNvPr>
          <p:cNvSpPr txBox="1"/>
          <p:nvPr/>
        </p:nvSpPr>
        <p:spPr>
          <a:xfrm>
            <a:off x="6465162" y="560125"/>
            <a:ext cx="42146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AKINATOR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8D73B-F5AB-4400-8719-1C3724C43C24}"/>
              </a:ext>
            </a:extLst>
          </p:cNvPr>
          <p:cNvSpPr txBox="1"/>
          <p:nvPr/>
        </p:nvSpPr>
        <p:spPr>
          <a:xfrm>
            <a:off x="5596815" y="1792619"/>
            <a:ext cx="5951368" cy="234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Компьютерная интернет-игра, разработанная двумя французскими программистами в 2007 году. Игрок должен загадать любого персонажа, а Джинн </a:t>
            </a:r>
            <a:r>
              <a:rPr lang="ru-RU" dirty="0" err="1"/>
              <a:t>Акинатор</a:t>
            </a:r>
            <a:r>
              <a:rPr lang="ru-RU" dirty="0"/>
              <a:t> - главный персонаж игры - должен его отгадать. В качестве персонажа могут выступать как реальные личности, так и выдуманные персонажи из любых произведений: фильмов, сказок, компьютерных игр и так далее.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6DD6F-72D0-4F09-A570-15D6DBBF49BC}"/>
              </a:ext>
            </a:extLst>
          </p:cNvPr>
          <p:cNvSpPr txBox="1"/>
          <p:nvPr/>
        </p:nvSpPr>
        <p:spPr>
          <a:xfrm>
            <a:off x="303320" y="4251041"/>
            <a:ext cx="62217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для бота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AkinatorStart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запуск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Akinatora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Akinator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основной цикл игры (Вопросы\ответы)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Akinator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закончить игру - завершение игры</a:t>
            </a:r>
          </a:p>
        </p:txBody>
      </p:sp>
    </p:spTree>
    <p:extLst>
      <p:ext uri="{BB962C8B-B14F-4D97-AF65-F5344CB8AC3E}">
        <p14:creationId xmlns:p14="http://schemas.microsoft.com/office/powerpoint/2010/main" val="393637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6D3AC5-1AD6-4AEA-9D7B-88AC39254205}"/>
              </a:ext>
            </a:extLst>
          </p:cNvPr>
          <p:cNvSpPr txBox="1"/>
          <p:nvPr/>
        </p:nvSpPr>
        <p:spPr>
          <a:xfrm>
            <a:off x="5115757" y="3507268"/>
            <a:ext cx="66471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для бота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(слово) - поиск случайной картинки по слову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0CC695-3263-4D2C-B6A2-207A9D540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87" y="1411739"/>
            <a:ext cx="4050159" cy="40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807FEA-5198-4FBA-8603-D1E9405A9929}"/>
              </a:ext>
            </a:extLst>
          </p:cNvPr>
          <p:cNvSpPr txBox="1"/>
          <p:nvPr/>
        </p:nvSpPr>
        <p:spPr>
          <a:xfrm>
            <a:off x="5115757" y="1411740"/>
            <a:ext cx="65605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случайной картинки по слову</a:t>
            </a:r>
          </a:p>
        </p:txBody>
      </p:sp>
    </p:spTree>
    <p:extLst>
      <p:ext uri="{BB962C8B-B14F-4D97-AF65-F5344CB8AC3E}">
        <p14:creationId xmlns:p14="http://schemas.microsoft.com/office/powerpoint/2010/main" val="6652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F04E51-8DD5-4EF1-A563-9055BD06BACD}"/>
              </a:ext>
            </a:extLst>
          </p:cNvPr>
          <p:cNvSpPr txBox="1"/>
          <p:nvPr/>
        </p:nvSpPr>
        <p:spPr>
          <a:xfrm>
            <a:off x="7746136" y="1657905"/>
            <a:ext cx="27942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Музыка</a:t>
            </a:r>
            <a:r>
              <a:rPr lang="ru-RU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16E34C-33BA-4231-80CE-EA0FF50FF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32" y="1657905"/>
            <a:ext cx="5738874" cy="38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882EE2-87DA-42E3-B072-D2D1AC862F1B}"/>
              </a:ext>
            </a:extLst>
          </p:cNvPr>
          <p:cNvSpPr txBox="1"/>
          <p:nvPr/>
        </p:nvSpPr>
        <p:spPr>
          <a:xfrm>
            <a:off x="6141549" y="2782111"/>
            <a:ext cx="6094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для включения музыки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(ссылка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ютуб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подключение к голосовому каналу и включение звука из видео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прогнать бота из голосового канала</a:t>
            </a:r>
          </a:p>
        </p:txBody>
      </p:sp>
    </p:spTree>
    <p:extLst>
      <p:ext uri="{BB962C8B-B14F-4D97-AF65-F5344CB8AC3E}">
        <p14:creationId xmlns:p14="http://schemas.microsoft.com/office/powerpoint/2010/main" val="173385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A5897F-7A51-49CA-9C1B-914E4696A523}"/>
              </a:ext>
            </a:extLst>
          </p:cNvPr>
          <p:cNvSpPr txBox="1"/>
          <p:nvPr/>
        </p:nvSpPr>
        <p:spPr>
          <a:xfrm>
            <a:off x="227860" y="2521059"/>
            <a:ext cx="55870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для степенных уравнений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SolveTheEquation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(уравнение (писать без пробелов)) - решение уравнений</a:t>
            </a:r>
          </a:p>
        </p:txBody>
      </p:sp>
      <p:pic>
        <p:nvPicPr>
          <p:cNvPr id="4098" name="Picture 2" descr="Фон для презентации по математике (219 фото) .">
            <a:extLst>
              <a:ext uri="{FF2B5EF4-FFF2-40B4-BE49-F238E27FC236}">
                <a16:creationId xmlns:a16="http://schemas.microsoft.com/office/drawing/2014/main" id="{719BC48F-94E5-4FE7-B599-6E3F6323E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759" y="1752924"/>
            <a:ext cx="5959381" cy="335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AC2785-EC54-403D-B9E4-EC90239451F6}"/>
              </a:ext>
            </a:extLst>
          </p:cNvPr>
          <p:cNvSpPr txBox="1"/>
          <p:nvPr/>
        </p:nvSpPr>
        <p:spPr>
          <a:xfrm>
            <a:off x="6302407" y="334677"/>
            <a:ext cx="50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Степенные уравнения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7609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3984ED-AF41-48E7-8346-888B998E5CAA}"/>
              </a:ext>
            </a:extLst>
          </p:cNvPr>
          <p:cNvSpPr txBox="1"/>
          <p:nvPr/>
        </p:nvSpPr>
        <p:spPr>
          <a:xfrm>
            <a:off x="8271863" y="647329"/>
            <a:ext cx="2376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BlackJack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Blackjack Strategy Tips.">
            <a:extLst>
              <a:ext uri="{FF2B5EF4-FFF2-40B4-BE49-F238E27FC236}">
                <a16:creationId xmlns:a16="http://schemas.microsoft.com/office/drawing/2014/main" id="{92493771-DB13-4A85-A0B7-DF3A11E2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3" y="221201"/>
            <a:ext cx="6472931" cy="431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FE9314-9B7D-4D91-B418-9FCA8F53F830}"/>
              </a:ext>
            </a:extLst>
          </p:cNvPr>
          <p:cNvSpPr txBox="1"/>
          <p:nvPr/>
        </p:nvSpPr>
        <p:spPr>
          <a:xfrm>
            <a:off x="724457" y="4670773"/>
            <a:ext cx="6094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для бота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BlackJackStart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игры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BlackJackStop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игры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BlackJack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взять/пас) - ход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FFFC0-8178-4EE1-9B09-3348134AC463}"/>
              </a:ext>
            </a:extLst>
          </p:cNvPr>
          <p:cNvSpPr txBox="1"/>
          <p:nvPr/>
        </p:nvSpPr>
        <p:spPr>
          <a:xfrm>
            <a:off x="6818977" y="1489500"/>
            <a:ext cx="52827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 из самых популярных карточных игр в казино по всему миру. Большая популярность игры обуславливается простыми правилами, скоростью игры и наиболее простой стратегией в подсчёте карт. В России, например, блек-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джек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сей день часто называют двадцать одно или очко.</a:t>
            </a:r>
          </a:p>
        </p:txBody>
      </p:sp>
    </p:spTree>
    <p:extLst>
      <p:ext uri="{BB962C8B-B14F-4D97-AF65-F5344CB8AC3E}">
        <p14:creationId xmlns:p14="http://schemas.microsoft.com/office/powerpoint/2010/main" val="175137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59EAC9-107B-438A-A9E1-61CC7DB558FA}"/>
              </a:ext>
            </a:extLst>
          </p:cNvPr>
          <p:cNvSpPr txBox="1"/>
          <p:nvPr/>
        </p:nvSpPr>
        <p:spPr>
          <a:xfrm>
            <a:off x="6906090" y="778561"/>
            <a:ext cx="3355760" cy="1005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MoreLess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07AB0-EE49-469C-ADD7-870E742DD088}"/>
              </a:ext>
            </a:extLst>
          </p:cNvPr>
          <p:cNvSpPr txBox="1"/>
          <p:nvPr/>
        </p:nvSpPr>
        <p:spPr>
          <a:xfrm>
            <a:off x="5536710" y="2940899"/>
            <a:ext cx="6094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для бота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MoreLessStart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запуск игры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MoreLessStop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завершение игры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MoreLess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(&gt;/&lt;) - ход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57B9CD-72F1-4497-91CF-C1DA7D72A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22" b="95435" l="1848" r="95870">
                        <a14:foregroundMark x1="12717" y1="40109" x2="18913" y2="26957"/>
                        <a14:foregroundMark x1="18913" y1="26957" x2="20000" y2="25761"/>
                        <a14:foregroundMark x1="25761" y1="19130" x2="49130" y2="7283"/>
                        <a14:foregroundMark x1="49130" y1="7283" x2="70326" y2="15000"/>
                        <a14:foregroundMark x1="70326" y1="15000" x2="85435" y2="27391"/>
                        <a14:foregroundMark x1="85435" y1="27391" x2="94783" y2="55761"/>
                        <a14:foregroundMark x1="94783" y1="55761" x2="95217" y2="64348"/>
                        <a14:foregroundMark x1="95217" y1="64348" x2="88587" y2="75326"/>
                        <a14:foregroundMark x1="88587" y1="75326" x2="70652" y2="88152"/>
                        <a14:foregroundMark x1="70652" y1="88152" x2="46413" y2="90652"/>
                        <a14:foregroundMark x1="46413" y1="90652" x2="19348" y2="72826"/>
                        <a14:foregroundMark x1="19348" y1="72826" x2="13043" y2="64239"/>
                        <a14:foregroundMark x1="13043" y1="64239" x2="10543" y2="52935"/>
                        <a14:foregroundMark x1="10543" y1="52935" x2="12500" y2="43587"/>
                        <a14:foregroundMark x1="14674" y1="22935" x2="9674" y2="28587"/>
                        <a14:foregroundMark x1="9674" y1="28587" x2="28913" y2="10543"/>
                        <a14:foregroundMark x1="28913" y1="10543" x2="40326" y2="5326"/>
                        <a14:foregroundMark x1="40326" y1="5326" x2="51304" y2="4239"/>
                        <a14:foregroundMark x1="51304" y1="4239" x2="61848" y2="6304"/>
                        <a14:foregroundMark x1="92500" y1="31957" x2="95978" y2="55870"/>
                        <a14:foregroundMark x1="95978" y1="55870" x2="94239" y2="60435"/>
                        <a14:foregroundMark x1="40000" y1="93370" x2="30109" y2="89565"/>
                        <a14:foregroundMark x1="30109" y1="89565" x2="15870" y2="75870"/>
                        <a14:foregroundMark x1="15870" y1="75870" x2="5978" y2="51957"/>
                        <a14:foregroundMark x1="5978" y1="51957" x2="7717" y2="41630"/>
                        <a14:foregroundMark x1="7717" y1="41630" x2="7174" y2="36522"/>
                        <a14:foregroundMark x1="41848" y1="95652" x2="51848" y2="94022"/>
                        <a14:foregroundMark x1="51848" y1="94022" x2="52609" y2="94130"/>
                        <a14:foregroundMark x1="43478" y1="95109" x2="48587" y2="95435"/>
                        <a14:foregroundMark x1="2391" y1="46196" x2="1848" y2="52935"/>
                        <a14:foregroundMark x1="35761" y1="35870" x2="35761" y2="41522"/>
                        <a14:foregroundMark x1="31630" y1="39783" x2="42174" y2="39348"/>
                        <a14:foregroundMark x1="38478" y1="45217" x2="38478" y2="45217"/>
                        <a14:foregroundMark x1="38152" y1="45543" x2="36630" y2="46196"/>
                        <a14:foregroundMark x1="38478" y1="42500" x2="42174" y2="41413"/>
                        <a14:foregroundMark x1="59783" y1="39348" x2="59022" y2="39891"/>
                        <a14:foregroundMark x1="63913" y1="32717" x2="64783" y2="33152"/>
                        <a14:foregroundMark x1="68913" y1="38152" x2="70326" y2="38696"/>
                        <a14:foregroundMark x1="64674" y1="44565" x2="64565" y2="45000"/>
                        <a14:foregroundMark x1="66087" y1="35217" x2="66087" y2="352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770" y="1285415"/>
            <a:ext cx="4287169" cy="42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BD7394-A1C8-404A-A96E-6C7861E4184A}"/>
              </a:ext>
            </a:extLst>
          </p:cNvPr>
          <p:cNvSpPr txBox="1"/>
          <p:nvPr/>
        </p:nvSpPr>
        <p:spPr>
          <a:xfrm>
            <a:off x="6846902" y="689785"/>
            <a:ext cx="4232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RussianRoulettete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FA52D-50CD-48F8-8EDE-1DBF9620CB29}"/>
              </a:ext>
            </a:extLst>
          </p:cNvPr>
          <p:cNvSpPr txBox="1"/>
          <p:nvPr/>
        </p:nvSpPr>
        <p:spPr>
          <a:xfrm>
            <a:off x="6438528" y="1459234"/>
            <a:ext cx="504917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Ру́сская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руле́тка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или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гуса́рская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рулетка, также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сопра́но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экстремальная азартная игра или пари с летальным исходом. По правилам игры, в пустой барабан револьвера заряжается один или несколько патронов с тем, чтобы остались свободные каморы, после чего барабан несколько раз проворачивается так, чтобы игроки не знали, где располагаются патроны, а где — пустые каморы. После этого игроки по очереди подносят ствол револьвера к собственной голове и нажимают на спусковой крючок. В обычных азартных играх для имитации русской рулетки используется игрушечный револьвер.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80BE220-9181-4D6E-BBD1-A6A304B61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08" y="689785"/>
            <a:ext cx="5754112" cy="3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E458AB-6B8E-40D9-96CB-1195468AD943}"/>
              </a:ext>
            </a:extLst>
          </p:cNvPr>
          <p:cNvSpPr txBox="1"/>
          <p:nvPr/>
        </p:nvSpPr>
        <p:spPr>
          <a:xfrm>
            <a:off x="344008" y="4690887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Команды для бота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!</a:t>
            </a:r>
            <a:r>
              <a:rPr lang="ru-RU" dirty="0" err="1"/>
              <a:t>RussianRouletteteStart</a:t>
            </a:r>
            <a:r>
              <a:rPr lang="ru-RU" dirty="0"/>
              <a:t> (</a:t>
            </a:r>
            <a:r>
              <a:rPr lang="ru-RU" dirty="0" err="1"/>
              <a:t>колличество</a:t>
            </a:r>
            <a:r>
              <a:rPr lang="ru-RU" dirty="0"/>
              <a:t> вариантов) - запуск игры</a:t>
            </a:r>
          </a:p>
          <a:p>
            <a:r>
              <a:rPr lang="ru-RU" dirty="0"/>
              <a:t>!</a:t>
            </a:r>
            <a:r>
              <a:rPr lang="ru-RU" dirty="0" err="1"/>
              <a:t>RussianRouletteteStop</a:t>
            </a:r>
            <a:r>
              <a:rPr lang="ru-RU" dirty="0"/>
              <a:t> - завершение игры</a:t>
            </a:r>
          </a:p>
          <a:p>
            <a:r>
              <a:rPr lang="ru-RU" dirty="0"/>
              <a:t>!</a:t>
            </a:r>
            <a:r>
              <a:rPr lang="ru-RU" dirty="0" err="1"/>
              <a:t>RussianRoulettete</a:t>
            </a:r>
            <a:r>
              <a:rPr lang="ru-RU" dirty="0"/>
              <a:t> (номер варианта) - ход</a:t>
            </a:r>
          </a:p>
        </p:txBody>
      </p:sp>
    </p:spTree>
    <p:extLst>
      <p:ext uri="{BB962C8B-B14F-4D97-AF65-F5344CB8AC3E}">
        <p14:creationId xmlns:p14="http://schemas.microsoft.com/office/powerpoint/2010/main" val="291863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23F14B-F822-4C99-8CD1-51E018CD5BEB}"/>
              </a:ext>
            </a:extLst>
          </p:cNvPr>
          <p:cNvSpPr txBox="1"/>
          <p:nvPr/>
        </p:nvSpPr>
        <p:spPr>
          <a:xfrm>
            <a:off x="2417315" y="2921168"/>
            <a:ext cx="73573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9133667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89</TotalTime>
  <Words>373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След самолета</vt:lpstr>
      <vt:lpstr>Discord bot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</dc:title>
  <dc:creator>Сергей Ланин</dc:creator>
  <cp:lastModifiedBy>Сергей Ланин</cp:lastModifiedBy>
  <cp:revision>1</cp:revision>
  <dcterms:created xsi:type="dcterms:W3CDTF">2022-04-21T10:18:52Z</dcterms:created>
  <dcterms:modified xsi:type="dcterms:W3CDTF">2022-04-21T11:48:09Z</dcterms:modified>
</cp:coreProperties>
</file>