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0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DD59-21B8-4758-B3A9-F6570A4C080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AA21-9142-44B5-BFB1-18175444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437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Professional Data Science Certification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77529" y="5752618"/>
            <a:ext cx="251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Kumar Singh</a:t>
            </a:r>
          </a:p>
        </p:txBody>
      </p:sp>
    </p:spTree>
    <p:extLst>
      <p:ext uri="{BB962C8B-B14F-4D97-AF65-F5344CB8AC3E}">
        <p14:creationId xmlns:p14="http://schemas.microsoft.com/office/powerpoint/2010/main" val="39280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482" y="451412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527" y="1435261"/>
            <a:ext cx="18533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813" y="420111"/>
            <a:ext cx="2410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58" y="1608880"/>
            <a:ext cx="113200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analyses the neighborhoods of Toronto to see the prospect of opening a Chinese Restaurant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makes use of foursquare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 algorithms to come to a valid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made use of clustering technique to classify the neighborhoods.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0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879" y="339089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803" y="1504709"/>
            <a:ext cx="955607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sources will be used to extract the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 API to get the details of neighborhood so that proper clustering can be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3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988" y="269640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59" y="1342663"/>
            <a:ext cx="11267443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Scraping the data from various online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it to transform it into a format fit for analysis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 data based on Neighborhoods.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Geospatial data for getting the latitude and longitudes of different neighborhoods.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Folium for properly mapping the dataset processed.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foursquare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api’s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get the venue details so that proper familiarization of neighborhoods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can be done.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K-means clustering to segregate the neighborhoods.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4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986" y="292790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76" y="1178508"/>
            <a:ext cx="5845214" cy="2490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815" y="1643605"/>
            <a:ext cx="43520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the help of K-means clustering, we are able to club the neighborhoods with similar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Chinese restaurant are hard to find in some regions while in some regions they are in good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then make a decision or further we can make analysis of infrastructure of a feasible region and then we can choose the best </a:t>
            </a:r>
            <a:r>
              <a:rPr lang="en-US" smtClean="0"/>
              <a:t>possible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Capstone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Singh, Abhishek K</dc:creator>
  <cp:lastModifiedBy>Singh, Abhishek K</cp:lastModifiedBy>
  <cp:revision>3</cp:revision>
  <dcterms:created xsi:type="dcterms:W3CDTF">2020-06-07T11:42:18Z</dcterms:created>
  <dcterms:modified xsi:type="dcterms:W3CDTF">2020-06-07T11:54:10Z</dcterms:modified>
</cp:coreProperties>
</file>