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FF"/>
    <a:srgbClr val="00FF00"/>
    <a:srgbClr val="191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73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DA56-DE13-0D95-4228-DDD658AB9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8D50D-444C-76D6-423F-29128370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84F8-4638-E9CB-818F-016BFDEF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0D09-7D71-3C20-DE56-A8C3FC4C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5AB3-924D-CC04-DE5F-0279AE7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4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2548-1BF8-3540-9C11-0FB2324B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9E6C9-4CE3-3CBD-1777-8A27E5C08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5C28-2E01-8BDA-65C8-6C326D21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4DD0-4349-3922-2EA9-66F7DF8C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04AC-E1F1-553B-3361-48A9C4EF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B7BDC-A7F3-7422-480A-2E7CED165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C3A87-D69D-66F9-5E17-A690782B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0A5D-FDEB-7C2F-30C5-0FD9D3E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3765-3CCF-BCE1-9D11-58EDF46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0FEC-ECFA-22A7-FFD8-8BB45BE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39B9-5FE5-B435-B617-1EC308A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14C4-C379-C3DE-E1D5-78A4F9A8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CAFFF"/>
                </a:solidFill>
              </a:defRPr>
            </a:lvl1pPr>
            <a:lvl2pPr>
              <a:defRPr>
                <a:solidFill>
                  <a:srgbClr val="9CAFFF"/>
                </a:solidFill>
              </a:defRPr>
            </a:lvl2pPr>
            <a:lvl3pPr>
              <a:defRPr>
                <a:solidFill>
                  <a:srgbClr val="9CAFFF"/>
                </a:solidFill>
              </a:defRPr>
            </a:lvl3pPr>
            <a:lvl4pPr>
              <a:defRPr>
                <a:solidFill>
                  <a:srgbClr val="9CAFFF"/>
                </a:solidFill>
              </a:defRPr>
            </a:lvl4pPr>
            <a:lvl5pPr>
              <a:defRPr>
                <a:solidFill>
                  <a:srgbClr val="9CA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B943-0FB9-4927-178B-72D539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10/10/2024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FC59-CB8E-2249-32E2-696B675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Pierce 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D6B4-97C3-9FF4-8BF4-684C3B16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3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62C3-99A7-BB93-218E-82B519AD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C4A0F-17A5-001C-23D3-9AE3EE3B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CCE8-C393-7BC4-941B-46500209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8D1D-5A95-47C9-2F92-05DC2659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1EC8-035B-0426-A2C7-226D884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65C5-0328-9C9F-667B-AB3BFD26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DCA6-4AF6-484D-7B4B-DC3C555C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EB34-8760-0996-BEDC-F5AB9E4B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0DB1-F613-B98A-9DBC-53A28B12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A69B-BF7B-B177-8F2B-54CB329F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8ED1-BF1B-76B3-D387-55A642F0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619-2610-0754-FF59-D2525DA3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5133-E99B-39A0-EB92-E5E8ACC4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027B-81B8-302A-54E0-EA672FBB5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20DAD-AAA7-3001-7397-03654A1CA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C14D3-EC75-250C-4A33-EDB5ABF2C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2D227-F8E6-AC21-8F33-8910A012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7AC4C-6CC8-5A32-5DBB-B9CA8332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E7B08-9028-82DD-893A-1F781B9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152C-B27C-357D-83AB-966A7401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5DC5E-4854-96BF-8FFB-F809CE8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BFA0A-D62F-CA34-59BE-E7BBCBD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85063-8F58-C5CE-CB6D-72AF2640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0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266C9-AEC1-728A-AF27-06B89620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172BD-49CE-F193-9C33-FD4EBD6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231E-F56D-13A8-00A4-8048F4BA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2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6A16-A406-F4E6-EA7D-12A5A0DF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BD57-E6D2-70C4-18FA-6B978871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E7E4C-8B52-CA6B-28E6-052D367A5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717F-AEB2-2EFA-E564-1A31455E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CC888-5B74-2D92-964C-BEC615D0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89C3-88AB-E03F-0E45-24F633D5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7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96F4-AD34-42D4-68AA-BC8596A8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9F1CB-ADEC-8A93-F04D-383871769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1E7C-E61A-2797-DCA2-CAEE22BF0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BCF05-8C90-E2A1-BFE6-6A5595B0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E20C3-21F0-426E-7FF9-EC0A958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218C-3B7D-7DC1-A1FF-2D8B891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6F227-5FED-C758-3AB3-99DBCF9B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E4325-AEA1-704F-3482-C068B689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D61E-AE31-FA2D-5179-9062F78D1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0279B-13C8-4B50-BA3C-6C99200E4C83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02A5-E901-EA2C-697D-6A3C10DC7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F2A2-5C39-DF64-6A06-10DE05B1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76F1A-F5C1-46ED-BD2F-00CC31657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5D1A-EB13-EA77-C788-DBDD2CD8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349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00FF00"/>
                </a:solidFill>
              </a:rPr>
              <a:t>Timing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77A0C-3385-770F-913D-AD4B71BBA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170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rgbClr val="9CAFFF"/>
                </a:solidFill>
              </a:rPr>
              <a:t>CS102</a:t>
            </a:r>
          </a:p>
        </p:txBody>
      </p:sp>
      <p:pic>
        <p:nvPicPr>
          <p:cNvPr id="5" name="Graphic 4" descr="Clock outline">
            <a:extLst>
              <a:ext uri="{FF2B5EF4-FFF2-40B4-BE49-F238E27FC236}">
                <a16:creationId xmlns:a16="http://schemas.microsoft.com/office/drawing/2014/main" id="{3D8E8955-0241-A820-F0AA-845EA68C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025" y="966972"/>
            <a:ext cx="914400" cy="914400"/>
          </a:xfrm>
          <a:prstGeom prst="rect">
            <a:avLst/>
          </a:prstGeom>
        </p:spPr>
      </p:pic>
      <p:pic>
        <p:nvPicPr>
          <p:cNvPr id="7" name="Graphic 6" descr="Stopwatch outline">
            <a:extLst>
              <a:ext uri="{FF2B5EF4-FFF2-40B4-BE49-F238E27FC236}">
                <a16:creationId xmlns:a16="http://schemas.microsoft.com/office/drawing/2014/main" id="{0E950A8E-CDB3-66F2-1710-55239D4A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894" y="1881372"/>
            <a:ext cx="914400" cy="914400"/>
          </a:xfrm>
          <a:prstGeom prst="rect">
            <a:avLst/>
          </a:prstGeom>
        </p:spPr>
      </p:pic>
      <p:pic>
        <p:nvPicPr>
          <p:cNvPr id="9" name="Graphic 8" descr="Hourglass Finished with solid fill">
            <a:extLst>
              <a:ext uri="{FF2B5EF4-FFF2-40B4-BE49-F238E27FC236}">
                <a16:creationId xmlns:a16="http://schemas.microsoft.com/office/drawing/2014/main" id="{C3C5246D-7D0D-8BBE-64EB-A88B8F7B0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7239" y="4343400"/>
            <a:ext cx="914400" cy="914400"/>
          </a:xfrm>
          <a:prstGeom prst="rect">
            <a:avLst/>
          </a:prstGeom>
        </p:spPr>
      </p:pic>
      <p:pic>
        <p:nvPicPr>
          <p:cNvPr id="11" name="Graphic 10" descr="Stopwatch with solid fill">
            <a:extLst>
              <a:ext uri="{FF2B5EF4-FFF2-40B4-BE49-F238E27FC236}">
                <a16:creationId xmlns:a16="http://schemas.microsoft.com/office/drawing/2014/main" id="{D74AF040-262A-52B0-B2EF-6F4886288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0361" y="4279493"/>
            <a:ext cx="914400" cy="914400"/>
          </a:xfrm>
          <a:prstGeom prst="rect">
            <a:avLst/>
          </a:prstGeom>
        </p:spPr>
      </p:pic>
      <p:pic>
        <p:nvPicPr>
          <p:cNvPr id="13" name="Graphic 12" descr="Hourglass 30% outline">
            <a:extLst>
              <a:ext uri="{FF2B5EF4-FFF2-40B4-BE49-F238E27FC236}">
                <a16:creationId xmlns:a16="http://schemas.microsoft.com/office/drawing/2014/main" id="{6211221E-D84E-4E11-6649-40422F3219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9706" y="1881372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33% outline">
            <a:extLst>
              <a:ext uri="{FF2B5EF4-FFF2-40B4-BE49-F238E27FC236}">
                <a16:creationId xmlns:a16="http://schemas.microsoft.com/office/drawing/2014/main" id="{120A2A41-A934-EDAE-61C2-E8B3AAF8B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3575" y="966972"/>
            <a:ext cx="914400" cy="914400"/>
          </a:xfrm>
          <a:prstGeom prst="rect">
            <a:avLst/>
          </a:prstGeom>
        </p:spPr>
      </p:pic>
      <p:pic>
        <p:nvPicPr>
          <p:cNvPr id="17" name="Graphic 16" descr="Stopwatch 25% outline">
            <a:extLst>
              <a:ext uri="{FF2B5EF4-FFF2-40B4-BE49-F238E27FC236}">
                <a16:creationId xmlns:a16="http://schemas.microsoft.com/office/drawing/2014/main" id="{C4DF99C2-7113-17EC-16B3-BD95705B10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39471" y="5172628"/>
            <a:ext cx="914400" cy="914400"/>
          </a:xfrm>
          <a:prstGeom prst="rect">
            <a:avLst/>
          </a:prstGeom>
        </p:spPr>
      </p:pic>
      <p:pic>
        <p:nvPicPr>
          <p:cNvPr id="19" name="Graphic 18" descr="Stopwatch 50% outline">
            <a:extLst>
              <a:ext uri="{FF2B5EF4-FFF2-40B4-BE49-F238E27FC236}">
                <a16:creationId xmlns:a16="http://schemas.microsoft.com/office/drawing/2014/main" id="{C9EC60CD-5F21-33F0-2DF6-2C56E6FAB8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22574" y="5172628"/>
            <a:ext cx="914400" cy="914400"/>
          </a:xfrm>
          <a:prstGeom prst="rect">
            <a:avLst/>
          </a:prstGeom>
        </p:spPr>
      </p:pic>
      <p:pic>
        <p:nvPicPr>
          <p:cNvPr id="21" name="Graphic 20" descr="Tally outline">
            <a:extLst>
              <a:ext uri="{FF2B5EF4-FFF2-40B4-BE49-F238E27FC236}">
                <a16:creationId xmlns:a16="http://schemas.microsoft.com/office/drawing/2014/main" id="{8BBD1164-51A6-B12B-DA8E-05D77D8954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536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A27-4CBA-22E6-5050-C2756121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FF00"/>
                </a:solidFill>
              </a:rPr>
              <a:t>Hewwo</a:t>
            </a:r>
            <a:endParaRPr lang="en-GB" dirty="0">
              <a:solidFill>
                <a:srgbClr val="00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6DA7-A33C-8377-0EFF-60B9A3B2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D660-002A-9BB8-64AC-5283BB22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FF00"/>
                </a:solidFill>
              </a:rPr>
              <a:t>sdfsdf</a:t>
            </a:r>
            <a:endParaRPr lang="en-GB" dirty="0">
              <a:solidFill>
                <a:srgbClr val="00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B335-D5C0-2984-B83C-2FD2B8C1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9CAFFF"/>
                </a:solidFill>
              </a:rPr>
              <a:t>Asefdsdfs</a:t>
            </a:r>
            <a:r>
              <a:rPr lang="en-GB" dirty="0">
                <a:solidFill>
                  <a:srgbClr val="9CAFFF"/>
                </a:solidFill>
              </a:rPr>
              <a:t>#</a:t>
            </a:r>
          </a:p>
          <a:p>
            <a:r>
              <a:rPr lang="en-GB" dirty="0" err="1">
                <a:solidFill>
                  <a:srgbClr val="9CAFFF"/>
                </a:solidFill>
              </a:rPr>
              <a:t>Df</a:t>
            </a:r>
            <a:endParaRPr lang="en-GB" dirty="0">
              <a:solidFill>
                <a:srgbClr val="9CAFFF"/>
              </a:solidFill>
            </a:endParaRPr>
          </a:p>
          <a:p>
            <a:r>
              <a:rPr lang="en-GB" dirty="0">
                <a:solidFill>
                  <a:srgbClr val="9CAFFF"/>
                </a:solidFill>
              </a:rPr>
              <a:t>S</a:t>
            </a:r>
          </a:p>
          <a:p>
            <a:r>
              <a:rPr lang="en-GB" dirty="0" err="1">
                <a:solidFill>
                  <a:srgbClr val="9CAFFF"/>
                </a:solidFill>
              </a:rPr>
              <a:t>Df</a:t>
            </a:r>
            <a:endParaRPr lang="en-GB" dirty="0">
              <a:solidFill>
                <a:srgbClr val="9CAFFF"/>
              </a:solidFill>
            </a:endParaRPr>
          </a:p>
          <a:p>
            <a:r>
              <a:rPr lang="en-GB" dirty="0">
                <a:solidFill>
                  <a:srgbClr val="9CAFFF"/>
                </a:solidFill>
              </a:rPr>
              <a:t>S</a:t>
            </a:r>
          </a:p>
          <a:p>
            <a:r>
              <a:rPr lang="en-GB" dirty="0">
                <a:solidFill>
                  <a:srgbClr val="9CAFFF"/>
                </a:solidFill>
              </a:rPr>
              <a:t>D</a:t>
            </a:r>
          </a:p>
          <a:p>
            <a:r>
              <a:rPr lang="en-GB" dirty="0" err="1">
                <a:solidFill>
                  <a:srgbClr val="9CAFFF"/>
                </a:solidFill>
              </a:rPr>
              <a:t>fsdf</a:t>
            </a:r>
            <a:endParaRPr lang="en-GB" dirty="0">
              <a:solidFill>
                <a:srgbClr val="9CA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8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Timing Attacks</vt:lpstr>
      <vt:lpstr>Hewwo</vt:lpstr>
      <vt:lpstr>sdfsdf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Wiegerling, Pierce</dc:creator>
  <cp:lastModifiedBy>Wiegerling, Pierce</cp:lastModifiedBy>
  <cp:revision>1</cp:revision>
  <dcterms:created xsi:type="dcterms:W3CDTF">2024-10-06T21:05:11Z</dcterms:created>
  <dcterms:modified xsi:type="dcterms:W3CDTF">2024-10-06T21:18:22Z</dcterms:modified>
</cp:coreProperties>
</file>