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2" r:id="rId69"/>
    <p:sldId id="324" r:id="rId70"/>
    <p:sldId id="325" r:id="rId71"/>
    <p:sldId id="326" r:id="rId72"/>
    <p:sldId id="327" r:id="rId73"/>
    <p:sldId id="328" r:id="rId74"/>
    <p:sldId id="329" r:id="rId75"/>
    <p:sldId id="331" r:id="rId76"/>
    <p:sldId id="330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40" r:id="rId85"/>
    <p:sldId id="339" r:id="rId86"/>
    <p:sldId id="341" r:id="rId87"/>
    <p:sldId id="342" r:id="rId88"/>
    <p:sldId id="343" r:id="rId89"/>
    <p:sldId id="344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8559-1BDD-4DD6-A0EE-345F50DFFB0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B89B-57B8-463B-9950-18F548FF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9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32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42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13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21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78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07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51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22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50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92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605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19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1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5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1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10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29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35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78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975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543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6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75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74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29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96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3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495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78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723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768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513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98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1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98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94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5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62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09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01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214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17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65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1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37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42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29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82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24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33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96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60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62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5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63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53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73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84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99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9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87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06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18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90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5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76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4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90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85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62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31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49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73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97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052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43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75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86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28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68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36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171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26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85416"/>
            <a:ext cx="1219200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dirty="0" smtClean="0"/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89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05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88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Widescreen</PresentationFormat>
  <Paragraphs>76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2023-11-18T22:00:45Z</dcterms:created>
  <dcterms:modified xsi:type="dcterms:W3CDTF">2023-11-18T22:17:43Z</dcterms:modified>
</cp:coreProperties>
</file>