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2" r:id="rId5"/>
    <p:sldId id="261" r:id="rId6"/>
    <p:sldId id="260" r:id="rId7"/>
    <p:sldId id="257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function*" TargetMode="External"/><Relationship Id="rId2" Type="http://schemas.openxmlformats.org/officeDocument/2006/relationships/hyperlink" Target="https://app.pluralsight.com/player?course=redux-saga&amp;author=daniel-stern&amp;name=3eae74b0-2935-42f6-9237-28f3de870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bBZXw2hKH4" TargetMode="External"/><Relationship Id="rId5" Type="http://schemas.openxmlformats.org/officeDocument/2006/relationships/hyperlink" Target="https://www.youtube.com/watch?v=QO07THdLWQo" TargetMode="External"/><Relationship Id="rId4" Type="http://schemas.openxmlformats.org/officeDocument/2006/relationships/hyperlink" Target="https://developer.mozilla.org/en-US/docs/Web/JavaScript/Reference/Iteration_protocols#iter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ES 6 Generators, Iterators and</a:t>
            </a:r>
            <a:br>
              <a:rPr lang="en-GB" dirty="0" smtClean="0"/>
            </a:br>
            <a:r>
              <a:rPr lang="en-GB" dirty="0" smtClean="0"/>
              <a:t>Redux-saga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244834"/>
            <a:ext cx="9001462" cy="1655762"/>
          </a:xfrm>
        </p:spPr>
        <p:txBody>
          <a:bodyPr/>
          <a:lstStyle/>
          <a:p>
            <a:r>
              <a:rPr lang="en-GB" dirty="0" smtClean="0"/>
              <a:t>A quick exploration of ways to </a:t>
            </a:r>
            <a:br>
              <a:rPr lang="en-GB" dirty="0" smtClean="0"/>
            </a:br>
            <a:r>
              <a:rPr lang="en-GB" dirty="0" smtClean="0"/>
              <a:t>improve asynchronous actions client-side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12379" y="6450801"/>
            <a:ext cx="140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Ivan Petkov</a:t>
            </a:r>
            <a:endParaRPr lang="en-GB" dirty="0"/>
          </a:p>
        </p:txBody>
      </p:sp>
      <p:pic>
        <p:nvPicPr>
          <p:cNvPr id="1026" name="Picture 2" descr="oo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666" y="6500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310835"/>
            <a:ext cx="10353761" cy="929489"/>
          </a:xfrm>
        </p:spPr>
        <p:txBody>
          <a:bodyPr/>
          <a:lstStyle/>
          <a:p>
            <a:r>
              <a:rPr lang="en-GB" dirty="0" smtClean="0"/>
              <a:t>call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4" y="1164027"/>
            <a:ext cx="10353762" cy="1493822"/>
          </a:xfrm>
        </p:spPr>
        <p:txBody>
          <a:bodyPr>
            <a:normAutofit/>
          </a:bodyPr>
          <a:lstStyle/>
          <a:p>
            <a:r>
              <a:rPr lang="en-GB" dirty="0" smtClean="0"/>
              <a:t>Calls a method that is passed in</a:t>
            </a:r>
          </a:p>
          <a:p>
            <a:pPr lvl="1"/>
            <a:r>
              <a:rPr lang="en-GB" dirty="0" smtClean="0"/>
              <a:t>Execution is paused until the called method completes</a:t>
            </a:r>
          </a:p>
          <a:p>
            <a:r>
              <a:rPr lang="en-GB" dirty="0" smtClean="0"/>
              <a:t>Useful for testing as well</a:t>
            </a:r>
            <a:endParaRPr lang="en-GB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48911" y="2657849"/>
            <a:ext cx="10353761" cy="929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Fork</a:t>
            </a:r>
            <a:endParaRPr lang="en-GB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913794" y="3511041"/>
            <a:ext cx="10353762" cy="2705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Very similar to Call in that it invokes a method that is passed in</a:t>
            </a:r>
          </a:p>
          <a:p>
            <a:pPr lvl="1"/>
            <a:r>
              <a:rPr lang="en-GB" dirty="0" smtClean="0"/>
              <a:t>Can’t capture the variables that are yielded from a forked method</a:t>
            </a:r>
          </a:p>
          <a:p>
            <a:pPr lvl="1"/>
            <a:r>
              <a:rPr lang="en-GB" dirty="0" smtClean="0"/>
              <a:t>Code continues to run without pausing</a:t>
            </a:r>
          </a:p>
          <a:p>
            <a:r>
              <a:rPr lang="en-GB" dirty="0" smtClean="0"/>
              <a:t>Dependent on the parent</a:t>
            </a:r>
          </a:p>
          <a:p>
            <a:pPr lvl="1"/>
            <a:r>
              <a:rPr lang="en-GB" dirty="0" smtClean="0"/>
              <a:t>If the parent errors or is cancelled, all forked processes are cancelled as well</a:t>
            </a:r>
          </a:p>
          <a:p>
            <a:pPr lvl="1"/>
            <a:r>
              <a:rPr lang="en-GB" dirty="0" smtClean="0"/>
              <a:t>Forked processes can use a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GB" dirty="0" smtClean="0"/>
              <a:t> block to check if they have been cancelled or the parent process has errored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21" y="495120"/>
            <a:ext cx="481975" cy="484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39" y="2842133"/>
            <a:ext cx="525257" cy="5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 smtClean="0"/>
              <a:t>take</a:t>
            </a:r>
            <a:r>
              <a:rPr lang="en-GB" dirty="0" err="1" smtClean="0"/>
              <a:t>every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combination of take and fork </a:t>
            </a:r>
          </a:p>
          <a:p>
            <a:r>
              <a:rPr lang="en-GB" dirty="0" smtClean="0"/>
              <a:t>Instead of taking an action once, it takes it every time it comes. </a:t>
            </a:r>
          </a:p>
          <a:p>
            <a:r>
              <a:rPr lang="en-GB" dirty="0" smtClean="0"/>
              <a:t>Every time it forks a new child process to handle that action</a:t>
            </a:r>
          </a:p>
          <a:p>
            <a:r>
              <a:rPr lang="en-GB" dirty="0" smtClean="0"/>
              <a:t>Execution is not paused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80" y="724584"/>
            <a:ext cx="499688" cy="506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29" y="1200322"/>
            <a:ext cx="499688" cy="506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68" y="824239"/>
            <a:ext cx="499688" cy="506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22" y="1040179"/>
            <a:ext cx="499688" cy="5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 &amp; cancelled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2"/>
            <a:ext cx="10353762" cy="464876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Cancel </a:t>
            </a:r>
          </a:p>
          <a:p>
            <a:pPr lvl="1"/>
            <a:r>
              <a:rPr lang="en-GB" dirty="0" smtClean="0"/>
              <a:t>Stops a forked process</a:t>
            </a:r>
          </a:p>
          <a:p>
            <a:pPr lvl="1"/>
            <a:r>
              <a:rPr lang="en-GB" dirty="0" smtClean="0"/>
              <a:t>The process can only be stopped at an yield statement – the next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GB" dirty="0" smtClean="0"/>
              <a:t> statement it gets to won’t continue</a:t>
            </a:r>
          </a:p>
          <a:p>
            <a:pPr lvl="1"/>
            <a:r>
              <a:rPr lang="en-GB" dirty="0" smtClean="0"/>
              <a:t>A forked process should have its logic surrounded by a </a:t>
            </a:r>
            <a:r>
              <a:rPr lang="en-GB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r>
              <a:rPr lang="en-GB" dirty="0" smtClean="0"/>
              <a:t> block</a:t>
            </a:r>
          </a:p>
          <a:p>
            <a:pPr lvl="2"/>
            <a:r>
              <a:rPr lang="en-GB" dirty="0" smtClean="0"/>
              <a:t>When a forked process is cancelled, it’s </a:t>
            </a:r>
            <a:r>
              <a:rPr lang="en-GB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GB" dirty="0" smtClean="0"/>
              <a:t> block is invoked</a:t>
            </a:r>
          </a:p>
          <a:p>
            <a:pPr lvl="1"/>
            <a:r>
              <a:rPr lang="en-GB" dirty="0" smtClean="0"/>
              <a:t>When a process is cancelled, all processes forked off it are cancelled as well</a:t>
            </a:r>
          </a:p>
          <a:p>
            <a:r>
              <a:rPr lang="en-GB" dirty="0" smtClean="0"/>
              <a:t>Cancelled</a:t>
            </a:r>
          </a:p>
          <a:p>
            <a:pPr lvl="1"/>
            <a:r>
              <a:rPr lang="en-GB" dirty="0" smtClean="0"/>
              <a:t>A method that returns a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true/false</a:t>
            </a:r>
            <a:r>
              <a:rPr lang="en-GB" dirty="0" smtClean="0"/>
              <a:t> indicating whether the calling process has been cancelled </a:t>
            </a:r>
          </a:p>
          <a:p>
            <a:pPr lvl="1"/>
            <a:r>
              <a:rPr lang="en-GB" dirty="0" smtClean="0"/>
              <a:t>Usually used in a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GB" dirty="0" smtClean="0"/>
              <a:t> block to determine if the cancellation was deliberate (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dirty="0" smtClean="0"/>
              <a:t>) or the result of an error in the parent (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04" y="1519975"/>
            <a:ext cx="794032" cy="680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1587047"/>
            <a:ext cx="1125193" cy="5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 smtClean="0"/>
              <a:t>take</a:t>
            </a:r>
            <a:r>
              <a:rPr lang="en-GB" dirty="0" err="1" smtClean="0"/>
              <a:t>Latest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50827"/>
          </a:xfrm>
        </p:spPr>
        <p:txBody>
          <a:bodyPr>
            <a:normAutofit/>
          </a:bodyPr>
          <a:lstStyle/>
          <a:p>
            <a:r>
              <a:rPr lang="en-GB" dirty="0" smtClean="0"/>
              <a:t>A combination of fork, </a:t>
            </a:r>
            <a:r>
              <a:rPr lang="en-GB" dirty="0" err="1" smtClean="0"/>
              <a:t>takeEvery</a:t>
            </a:r>
            <a:r>
              <a:rPr lang="en-GB" dirty="0" smtClean="0"/>
              <a:t> and cancel</a:t>
            </a:r>
          </a:p>
          <a:p>
            <a:r>
              <a:rPr lang="en-GB" dirty="0" smtClean="0"/>
              <a:t>Every time an action is dispatched, a new process if forked off to handle it. Exactly one instance of the forked process is kept running</a:t>
            </a:r>
          </a:p>
          <a:p>
            <a:r>
              <a:rPr lang="en-GB" dirty="0" smtClean="0"/>
              <a:t>Sequence breakdown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An action is dispatched (user clicks a button)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 child process is forked and runs in its own thread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same action is dispatched again (impatient user clicks the same button again)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currently running forked process is cancelled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GOTO: 2.</a:t>
            </a:r>
            <a:endParaRPr lang="en-GB" dirty="0"/>
          </a:p>
        </p:txBody>
      </p:sp>
      <p:sp>
        <p:nvSpPr>
          <p:cNvPr id="5" name="Curved Left Arrow 4"/>
          <p:cNvSpPr/>
          <p:nvPr/>
        </p:nvSpPr>
        <p:spPr>
          <a:xfrm rot="10800000">
            <a:off x="913793" y="4409037"/>
            <a:ext cx="489491" cy="13489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596" y="1062332"/>
            <a:ext cx="343309" cy="386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11905" y="1157344"/>
            <a:ext cx="2534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(couldn’t find an appropriate image, sorry)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8399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16231"/>
            <a:ext cx="10353762" cy="1154130"/>
          </a:xfrm>
        </p:spPr>
        <p:txBody>
          <a:bodyPr/>
          <a:lstStyle/>
          <a:p>
            <a:r>
              <a:rPr lang="en-GB" dirty="0" smtClean="0"/>
              <a:t>Returns a copy of the application state when yielded to</a:t>
            </a:r>
          </a:p>
          <a:p>
            <a:r>
              <a:rPr lang="en-GB" dirty="0" smtClean="0"/>
              <a:t>If a selector is passed into select, the selector will be invoked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2889565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spawn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294" y="4022936"/>
            <a:ext cx="10353762" cy="241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Similar to fork in that a new process is created</a:t>
            </a:r>
          </a:p>
          <a:p>
            <a:pPr lvl="1"/>
            <a:r>
              <a:rPr lang="en-GB" dirty="0" smtClean="0"/>
              <a:t>Execution is not paused</a:t>
            </a:r>
          </a:p>
          <a:p>
            <a:r>
              <a:rPr lang="en-GB" dirty="0" smtClean="0"/>
              <a:t>The new process is NOT a child of the caller</a:t>
            </a:r>
          </a:p>
          <a:p>
            <a:pPr lvl="1"/>
            <a:r>
              <a:rPr lang="en-GB" dirty="0" smtClean="0"/>
              <a:t>The new process will NOT be cancelled if the caller errors or is itself cancelled</a:t>
            </a:r>
          </a:p>
          <a:p>
            <a:r>
              <a:rPr lang="en-GB" dirty="0" smtClean="0"/>
              <a:t>Bonus points for having the coolest name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90" y="5837092"/>
            <a:ext cx="560080" cy="465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430" y="3164693"/>
            <a:ext cx="1067913" cy="716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152" y="905549"/>
            <a:ext cx="448468" cy="6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57360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Combines multiple take statements into one</a:t>
            </a:r>
          </a:p>
          <a:p>
            <a:pPr lvl="1"/>
            <a:r>
              <a:rPr lang="en-GB" dirty="0" smtClean="0"/>
              <a:t>Execution pauses until all actions are dispatched</a:t>
            </a:r>
          </a:p>
          <a:p>
            <a:pPr lvl="1"/>
            <a:r>
              <a:rPr lang="en-GB" dirty="0" smtClean="0"/>
              <a:t>Returns an array of objects containing the action objects that were received</a:t>
            </a:r>
          </a:p>
          <a:p>
            <a:pPr lvl="1"/>
            <a:r>
              <a:rPr lang="en-GB" dirty="0" smtClean="0"/>
              <a:t>The order of actions does not matter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90" y="1010162"/>
            <a:ext cx="793392" cy="5289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3794" y="4095179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794" y="5273828"/>
            <a:ext cx="10353762" cy="10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brief demo of using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GB" dirty="0" smtClean="0"/>
              <a:t>,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dirty="0" smtClean="0"/>
              <a:t>,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takeEvery</a:t>
            </a:r>
            <a:r>
              <a:rPr lang="en-GB" dirty="0" smtClean="0"/>
              <a:t>,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takeLatest</a:t>
            </a:r>
            <a:r>
              <a:rPr lang="en-GB" dirty="0"/>
              <a:t>,</a:t>
            </a:r>
            <a:r>
              <a:rPr lang="en-GB" dirty="0" smtClean="0"/>
              <a:t>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GB" dirty="0" smtClean="0"/>
              <a:t>,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GB" dirty="0" smtClean="0"/>
              <a:t>,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spawn</a:t>
            </a:r>
            <a:r>
              <a:rPr lang="en-GB" dirty="0" smtClean="0"/>
              <a:t> and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 </a:t>
            </a:r>
            <a:r>
              <a:rPr lang="en-GB" dirty="0" smtClean="0"/>
              <a:t>in a single saga.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032" y="4373019"/>
            <a:ext cx="499820" cy="7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Channels (</a:t>
            </a:r>
            <a:r>
              <a:rPr lang="en-GB" sz="800" dirty="0" smtClean="0"/>
              <a:t>very</a:t>
            </a:r>
            <a:r>
              <a:rPr lang="en-GB" dirty="0" smtClean="0"/>
              <a:t> briefly)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 channel</a:t>
            </a:r>
          </a:p>
          <a:p>
            <a:pPr lvl="1"/>
            <a:r>
              <a:rPr lang="en-GB" dirty="0" smtClean="0"/>
              <a:t>Buffers actions which the saga can consume one by one</a:t>
            </a:r>
          </a:p>
          <a:p>
            <a:r>
              <a:rPr lang="en-GB" dirty="0" smtClean="0"/>
              <a:t>Event channel</a:t>
            </a:r>
          </a:p>
          <a:p>
            <a:pPr lvl="1"/>
            <a:r>
              <a:rPr lang="en-GB" dirty="0" smtClean="0"/>
              <a:t>Wraps external event sources (like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Generic channel</a:t>
            </a:r>
          </a:p>
          <a:p>
            <a:pPr lvl="1"/>
            <a:r>
              <a:rPr lang="en-GB" dirty="0" smtClean="0"/>
              <a:t>Facilitates the communication between two sagas</a:t>
            </a:r>
          </a:p>
          <a:p>
            <a:pPr lvl="1"/>
            <a:r>
              <a:rPr lang="en-GB" dirty="0" smtClean="0"/>
              <a:t>The communication is private between the two sagas – any other saga would not receive any dispatched actions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99" y="1076019"/>
            <a:ext cx="573360" cy="3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would take ANY question on ANY topic </a:t>
            </a:r>
          </a:p>
          <a:p>
            <a:endParaRPr lang="en-GB" dirty="0"/>
          </a:p>
          <a:p>
            <a:r>
              <a:rPr lang="en-GB" sz="2400" dirty="0" smtClean="0"/>
              <a:t>“</a:t>
            </a:r>
            <a:r>
              <a:rPr lang="en-GB" sz="2400" b="1" dirty="0">
                <a:effectLst/>
              </a:rPr>
              <a:t>Success is not final, failure is not fatal: it is the courage to continue that counts</a:t>
            </a:r>
            <a:r>
              <a:rPr lang="en-GB" sz="2400" b="1" dirty="0" smtClean="0">
                <a:effectLst/>
              </a:rPr>
              <a:t>.</a:t>
            </a:r>
            <a:r>
              <a:rPr lang="en-GB" sz="2400" dirty="0" smtClean="0"/>
              <a:t>”	</a:t>
            </a:r>
            <a:r>
              <a:rPr lang="en-GB" sz="2400" b="1" dirty="0">
                <a:effectLst/>
              </a:rPr>
              <a:t>– Winston Churchill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07" y="4096318"/>
            <a:ext cx="2283781" cy="1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7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22431"/>
          </a:xfrm>
        </p:spPr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Pluralsight</a:t>
            </a:r>
            <a:endParaRPr lang="en-GB" dirty="0" smtClean="0"/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app.pluralsight.com/player?course=redux-saga&amp;author=daniel-stern&amp;name=3eae74b0-2935-42f6-9237-28f3de870728</a:t>
            </a:r>
            <a:endParaRPr lang="en-GB" dirty="0" smtClean="0"/>
          </a:p>
          <a:p>
            <a:r>
              <a:rPr lang="en-GB" dirty="0" smtClean="0"/>
              <a:t>JavaScript MDN</a:t>
            </a:r>
          </a:p>
          <a:p>
            <a:pPr lvl="1"/>
            <a:r>
              <a:rPr lang="en-GB" dirty="0">
                <a:hlinkClick r:id="rId3"/>
              </a:rPr>
              <a:t>https://developer.mozilla.org/en-US/docs/Web/JavaScript/Reference/Statements/function</a:t>
            </a:r>
            <a:r>
              <a:rPr lang="en-GB" dirty="0" smtClean="0">
                <a:hlinkClick r:id="rId3"/>
              </a:rPr>
              <a:t>*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developer.mozilla.org/en-US/docs/Web/JavaScript/Reference/Iteration_protocols#iterator</a:t>
            </a:r>
            <a:endParaRPr lang="en-GB" dirty="0" smtClean="0"/>
          </a:p>
          <a:p>
            <a:r>
              <a:rPr lang="en-GB" dirty="0" smtClean="0"/>
              <a:t>YouTube</a:t>
            </a:r>
            <a:endParaRPr lang="en-GB" dirty="0"/>
          </a:p>
          <a:p>
            <a:pPr lvl="1"/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www.youtube.com/watch?v=QO07THdLWQo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www.youtube.com/watch?v=lbBZXw2hKH4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224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r>
              <a:rPr lang="en-GB" sz="2000" dirty="0" smtClean="0"/>
              <a:t>(why are we doing this?)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78" y="1376126"/>
            <a:ext cx="261334" cy="259779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913794" y="2096064"/>
            <a:ext cx="10353762" cy="434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neat, modern (ES6) way of doing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GB" dirty="0" smtClean="0"/>
              <a:t> process coordination and lifecycle</a:t>
            </a:r>
          </a:p>
          <a:p>
            <a:r>
              <a:rPr lang="en-GB" dirty="0" smtClean="0"/>
              <a:t>Redux-Saga offers capabilities which could make our development lives easier and improve the quality of our code</a:t>
            </a:r>
          </a:p>
          <a:p>
            <a:r>
              <a:rPr lang="en-GB" dirty="0" smtClean="0"/>
              <a:t>An excellent replacement for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thunk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/await</a:t>
            </a:r>
            <a:r>
              <a:rPr lang="en-GB" dirty="0" smtClean="0"/>
              <a:t> is great, but has limitations that Redux-Saga overcomes</a:t>
            </a:r>
          </a:p>
          <a:p>
            <a:pPr lvl="1"/>
            <a:r>
              <a:rPr lang="en-GB" dirty="0" smtClean="0"/>
              <a:t>Cannot abort an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GB" dirty="0" smtClean="0"/>
              <a:t> action once it’s started. You can with sagas.</a:t>
            </a:r>
          </a:p>
          <a:p>
            <a:pPr lvl="1"/>
            <a:r>
              <a:rPr lang="en-GB" dirty="0" smtClean="0"/>
              <a:t>Cannot have advanced functionality like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takeLatest</a:t>
            </a:r>
            <a:r>
              <a:rPr lang="en-GB" dirty="0" smtClean="0"/>
              <a:t> (spoilers!!). You can with sagas.</a:t>
            </a:r>
          </a:p>
          <a:p>
            <a:r>
              <a:rPr lang="en-GB" dirty="0" smtClean="0"/>
              <a:t>Redux-Saga is based heavily on Generators </a:t>
            </a:r>
          </a:p>
          <a:p>
            <a:pPr lvl="1"/>
            <a:r>
              <a:rPr lang="en-GB" dirty="0" smtClean="0"/>
              <a:t>New language capabilities of ES6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694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67135"/>
            <a:ext cx="10353761" cy="940040"/>
          </a:xfrm>
        </p:spPr>
        <p:txBody>
          <a:bodyPr/>
          <a:lstStyle/>
          <a:p>
            <a:r>
              <a:rPr lang="en-GB" dirty="0" smtClean="0"/>
              <a:t>Es6 generators &amp; iterators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1607175"/>
            <a:ext cx="10353762" cy="4793625"/>
          </a:xfrm>
        </p:spPr>
        <p:txBody>
          <a:bodyPr>
            <a:normAutofit/>
          </a:bodyPr>
          <a:lstStyle/>
          <a:p>
            <a:r>
              <a:rPr lang="en-GB" dirty="0" smtClean="0"/>
              <a:t>Generator Functions are special types of functions that can pause and resume execution flow. Rely on using </a:t>
            </a:r>
            <a:r>
              <a:rPr lang="en-GB" dirty="0" err="1" smtClean="0"/>
              <a:t>Iterable</a:t>
            </a:r>
            <a:r>
              <a:rPr lang="en-GB" dirty="0" smtClean="0"/>
              <a:t> objects (Generators).</a:t>
            </a:r>
          </a:p>
          <a:p>
            <a:pPr lvl="1"/>
            <a:r>
              <a:rPr lang="en-GB" dirty="0" smtClean="0"/>
              <a:t>Syntax </a:t>
            </a:r>
            <a:br>
              <a:rPr lang="en-GB" dirty="0" smtClean="0"/>
            </a:b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name([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...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]]]) </a:t>
            </a: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 . . code . . .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yield . . .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code . . .</a:t>
            </a:r>
            <a:b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Iterators conform to the </a:t>
            </a:r>
            <a:r>
              <a:rPr lang="en-GB" dirty="0" err="1" smtClean="0"/>
              <a:t>Iterable</a:t>
            </a:r>
            <a:r>
              <a:rPr lang="en-GB" dirty="0" smtClean="0"/>
              <a:t> protocol (shocking, I know)</a:t>
            </a:r>
          </a:p>
          <a:p>
            <a:pPr lvl="1"/>
            <a:r>
              <a:rPr lang="en-GB" dirty="0"/>
              <a:t>An object is an iterator when it implements a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-GB" dirty="0"/>
              <a:t> </a:t>
            </a:r>
            <a:r>
              <a:rPr lang="en-GB" dirty="0" smtClean="0"/>
              <a:t>function that returns a plain JS object with a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 dirty="0" smtClean="0"/>
              <a:t> property (the value returned by the iterator) and a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GB" dirty="0" smtClean="0"/>
              <a:t> property (indicating whether the iterator has reached the end of the sequence).</a:t>
            </a:r>
          </a:p>
          <a:p>
            <a:pPr lvl="1"/>
            <a:r>
              <a:rPr lang="en-GB" dirty="0" smtClean="0"/>
              <a:t>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value: …, done: … }</a:t>
            </a:r>
          </a:p>
        </p:txBody>
      </p:sp>
      <p:pic>
        <p:nvPicPr>
          <p:cNvPr id="1026" name="Picture 2" descr="mind_bl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27" y="435510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 and Iterator</a:t>
            </a:r>
            <a:br>
              <a:rPr lang="en-GB" dirty="0" smtClean="0"/>
            </a:br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Simple Iterator</a:t>
            </a:r>
          </a:p>
          <a:p>
            <a:r>
              <a:rPr lang="en-GB" dirty="0" smtClean="0"/>
              <a:t>Simple Generator</a:t>
            </a:r>
          </a:p>
          <a:p>
            <a:r>
              <a:rPr lang="en-GB" dirty="0"/>
              <a:t>Returning </a:t>
            </a:r>
            <a:r>
              <a:rPr lang="en-GB" dirty="0" smtClean="0"/>
              <a:t>a value from </a:t>
            </a:r>
            <a:r>
              <a:rPr lang="en-GB" dirty="0"/>
              <a:t>a </a:t>
            </a:r>
            <a:r>
              <a:rPr lang="en-GB" dirty="0" smtClean="0"/>
              <a:t>Generator</a:t>
            </a:r>
          </a:p>
          <a:p>
            <a:r>
              <a:rPr lang="en-GB" dirty="0" smtClean="0"/>
              <a:t>Passing values to a Generator</a:t>
            </a:r>
          </a:p>
          <a:p>
            <a:r>
              <a:rPr lang="en-GB" dirty="0" smtClean="0"/>
              <a:t>Delegating Generator</a:t>
            </a:r>
          </a:p>
          <a:p>
            <a:pPr lvl="1"/>
            <a:r>
              <a:rPr lang="en-GB" dirty="0" smtClean="0"/>
              <a:t>Simple example</a:t>
            </a:r>
          </a:p>
          <a:p>
            <a:pPr lvl="1"/>
            <a:r>
              <a:rPr lang="en-GB" dirty="0" smtClean="0"/>
              <a:t>Loops with delegation</a:t>
            </a:r>
          </a:p>
          <a:p>
            <a:r>
              <a:rPr lang="en-GB" dirty="0" err="1" smtClean="0"/>
              <a:t>Async</a:t>
            </a:r>
            <a:r>
              <a:rPr lang="en-GB" dirty="0" smtClean="0"/>
              <a:t> generator</a:t>
            </a:r>
          </a:p>
        </p:txBody>
      </p:sp>
      <p:pic>
        <p:nvPicPr>
          <p:cNvPr id="2050" name="Picture 2" descr="Image result for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30" y="2259022"/>
            <a:ext cx="4941527" cy="308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8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Browser compatibility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213" y="2095500"/>
            <a:ext cx="884204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Redux-saga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779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Redux middleware for managing side-effects (used for making DB/API </a:t>
            </a:r>
            <a:r>
              <a:rPr lang="en-GB" dirty="0" smtClean="0"/>
              <a:t>calls, etc.)</a:t>
            </a:r>
          </a:p>
          <a:p>
            <a:pPr lvl="1"/>
            <a:r>
              <a:rPr lang="en-GB" dirty="0" smtClean="0"/>
              <a:t>A “black box” that consumes and emits actions and/or side-effects</a:t>
            </a:r>
          </a:p>
          <a:p>
            <a:pPr lvl="1"/>
            <a:r>
              <a:rPr lang="en-GB" dirty="0" smtClean="0"/>
              <a:t>Similar to the messaging Saga pattern that we use on the backend – takes “events” and outputs “commands” to coordinate processes</a:t>
            </a:r>
          </a:p>
          <a:p>
            <a:pPr lvl="1"/>
            <a:r>
              <a:rPr lang="en-GB" dirty="0" smtClean="0"/>
              <a:t>Maintains continuously running processes (Sagas)</a:t>
            </a:r>
          </a:p>
          <a:p>
            <a:pPr lvl="1"/>
            <a:r>
              <a:rPr lang="en-GB" dirty="0" smtClean="0"/>
              <a:t>Used in conjunction with Generators</a:t>
            </a:r>
          </a:p>
          <a:p>
            <a:pPr lvl="1"/>
            <a:r>
              <a:rPr lang="en-GB" dirty="0" smtClean="0"/>
              <a:t>Effective for managing asynchronous operations</a:t>
            </a:r>
          </a:p>
          <a:p>
            <a:r>
              <a:rPr lang="en-GB" dirty="0" smtClean="0"/>
              <a:t>Advanced functionality – forking processes, yielding threads, etc.</a:t>
            </a:r>
          </a:p>
          <a:p>
            <a:r>
              <a:rPr lang="en-GB" dirty="0" smtClean="0"/>
              <a:t>Works both on the client- and server-side. </a:t>
            </a:r>
          </a:p>
          <a:p>
            <a:r>
              <a:rPr lang="en-GB" dirty="0" smtClean="0"/>
              <a:t>Available at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https://github.com/redux-saga/redux-saga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25" y="950070"/>
            <a:ext cx="1126833" cy="7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 </a:t>
            </a:r>
            <a:br>
              <a:rPr lang="en-GB" dirty="0" smtClean="0"/>
            </a:br>
            <a:r>
              <a:rPr lang="en-GB" sz="2000" dirty="0" smtClean="0"/>
              <a:t>(why not just use generators?)</a:t>
            </a:r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95" y="2068904"/>
            <a:ext cx="10353762" cy="2647951"/>
          </a:xfrm>
        </p:spPr>
        <p:txBody>
          <a:bodyPr/>
          <a:lstStyle/>
          <a:p>
            <a:r>
              <a:rPr lang="en-GB" dirty="0"/>
              <a:t>Promises that are yielded inside generators still need to be called manually</a:t>
            </a:r>
          </a:p>
          <a:p>
            <a:r>
              <a:rPr lang="en-GB" dirty="0"/>
              <a:t>When running generators with redux-saga, they are automatically wrapped and any promises are automatically resolved. </a:t>
            </a:r>
          </a:p>
          <a:p>
            <a:pPr lvl="1"/>
            <a:r>
              <a:rPr lang="en-GB" dirty="0"/>
              <a:t>Any </a:t>
            </a:r>
            <a:r>
              <a:rPr lang="en-GB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GB" dirty="0"/>
              <a:t> calls are automatically resolved and values are passed back into the generator</a:t>
            </a:r>
          </a:p>
          <a:p>
            <a:r>
              <a:rPr lang="en-GB" dirty="0"/>
              <a:t>Makes </a:t>
            </a:r>
            <a:r>
              <a:rPr lang="en-GB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GB" dirty="0"/>
              <a:t> operations easier to handle and reason </a:t>
            </a:r>
            <a:r>
              <a:rPr lang="en-GB" dirty="0" smtClean="0"/>
              <a:t>about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809" y="1372890"/>
            <a:ext cx="272335" cy="2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Redux-saga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42978"/>
            <a:ext cx="10353762" cy="4688717"/>
          </a:xfrm>
        </p:spPr>
        <p:txBody>
          <a:bodyPr/>
          <a:lstStyle/>
          <a:p>
            <a:r>
              <a:rPr lang="en-GB" dirty="0" smtClean="0"/>
              <a:t>Utility methods provided by Redux-Saga</a:t>
            </a:r>
          </a:p>
          <a:p>
            <a:pPr lvl="1"/>
            <a:r>
              <a:rPr lang="en-GB" dirty="0" smtClean="0"/>
              <a:t>Effects create plain objects that the saga interprets and executes processes based on them</a:t>
            </a:r>
          </a:p>
          <a:p>
            <a:pPr lvl="1"/>
            <a:r>
              <a:rPr lang="en-GB" dirty="0" smtClean="0"/>
              <a:t>Outside of a Redux-Saga context, effects do nothing</a:t>
            </a:r>
          </a:p>
          <a:p>
            <a:r>
              <a:rPr lang="en-GB" dirty="0" smtClean="0"/>
              <a:t>Types of effects: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15323"/>
              </p:ext>
            </p:extLst>
          </p:nvPr>
        </p:nvGraphicFramePr>
        <p:xfrm>
          <a:off x="2131795" y="3636044"/>
          <a:ext cx="7917760" cy="23972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9047"/>
                <a:gridCol w="1957576"/>
                <a:gridCol w="1718886"/>
                <a:gridCol w="1642251"/>
              </a:tblGrid>
              <a:tr h="568486">
                <a:tc>
                  <a:txBody>
                    <a:bodyPr/>
                    <a:lstStyle/>
                    <a:p>
                      <a:r>
                        <a:rPr lang="en-GB" dirty="0" smtClean="0"/>
                        <a:t>Thread management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 creation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seeding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Flow control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</a:tr>
              <a:tr h="360827">
                <a:tc>
                  <a:txBody>
                    <a:bodyPr/>
                    <a:lstStyle/>
                    <a:p>
                      <a:r>
                        <a:rPr lang="en-GB" dirty="0" smtClean="0"/>
                        <a:t>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take</a:t>
                      </a:r>
                      <a:endParaRPr lang="en-GB" dirty="0"/>
                    </a:p>
                  </a:txBody>
                  <a:tcPr/>
                </a:tc>
              </a:tr>
              <a:tr h="360827">
                <a:tc>
                  <a:txBody>
                    <a:bodyPr/>
                    <a:lstStyle/>
                    <a:p>
                      <a:r>
                        <a:rPr lang="en-GB" dirty="0" smtClean="0"/>
                        <a:t>fork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takeEvery</a:t>
                      </a:r>
                      <a:endParaRPr lang="en-GB" dirty="0"/>
                    </a:p>
                  </a:txBody>
                  <a:tcPr/>
                </a:tc>
              </a:tr>
              <a:tr h="360827">
                <a:tc>
                  <a:txBody>
                    <a:bodyPr/>
                    <a:lstStyle/>
                    <a:p>
                      <a:r>
                        <a:rPr lang="en-GB" dirty="0" smtClean="0"/>
                        <a:t>spawn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takeLatest</a:t>
                      </a:r>
                      <a:endParaRPr lang="en-GB" dirty="0"/>
                    </a:p>
                  </a:txBody>
                  <a:tcPr/>
                </a:tc>
              </a:tr>
              <a:tr h="360827">
                <a:tc>
                  <a:txBody>
                    <a:bodyPr/>
                    <a:lstStyle/>
                    <a:p>
                      <a:r>
                        <a:rPr lang="en-GB" dirty="0" smtClean="0"/>
                        <a:t>apply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0827">
                <a:tc>
                  <a:txBody>
                    <a:bodyPr/>
                    <a:lstStyle/>
                    <a:p>
                      <a:r>
                        <a:rPr lang="en-GB" dirty="0" smtClean="0"/>
                        <a:t>cancel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27" y="4233582"/>
            <a:ext cx="269748" cy="302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39" y="4233581"/>
            <a:ext cx="269748" cy="3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2" y="1753727"/>
            <a:ext cx="10353762" cy="1395649"/>
          </a:xfrm>
        </p:spPr>
        <p:txBody>
          <a:bodyPr/>
          <a:lstStyle/>
          <a:p>
            <a:r>
              <a:rPr lang="en-GB" dirty="0" smtClean="0"/>
              <a:t>Pauses at a particular line of code waiting for a specified action to be dispatched</a:t>
            </a:r>
          </a:p>
          <a:p>
            <a:pPr lvl="1"/>
            <a:r>
              <a:rPr lang="en-GB" dirty="0" smtClean="0"/>
              <a:t>Execution resumes once the action is dispatched</a:t>
            </a:r>
          </a:p>
          <a:p>
            <a:pPr lvl="1"/>
            <a:r>
              <a:rPr lang="en-GB" dirty="0" smtClean="0"/>
              <a:t>Single-threaded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4" y="3491713"/>
            <a:ext cx="10353761" cy="903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put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2" y="4395551"/>
            <a:ext cx="10353762" cy="171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Dispatches an action</a:t>
            </a:r>
          </a:p>
          <a:p>
            <a:pPr lvl="1"/>
            <a:r>
              <a:rPr lang="en-GB" dirty="0" smtClean="0"/>
              <a:t>Virtually identical to calling dispatch. However, because it’s an action, it won’t dispatch an action unless it’s been called from inside a saga</a:t>
            </a:r>
          </a:p>
          <a:p>
            <a:r>
              <a:rPr lang="en-GB" dirty="0" smtClean="0"/>
              <a:t>Does not pause execution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28" y="1024023"/>
            <a:ext cx="499688" cy="506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93" y="3686030"/>
            <a:ext cx="518423" cy="5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1800</TotalTime>
  <Words>989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Consolas</vt:lpstr>
      <vt:lpstr>Rockwell</vt:lpstr>
      <vt:lpstr>Damask</vt:lpstr>
      <vt:lpstr>ES 6 Generators, Iterators and Redux-saga</vt:lpstr>
      <vt:lpstr>Introduction (why are we doing this?)</vt:lpstr>
      <vt:lpstr>Es6 generators &amp; iterators</vt:lpstr>
      <vt:lpstr>Generator and Iterator Demo</vt:lpstr>
      <vt:lpstr>Browser compatibility</vt:lpstr>
      <vt:lpstr>Redux-saga</vt:lpstr>
      <vt:lpstr>Rationale  (why not just use generators?)</vt:lpstr>
      <vt:lpstr>Redux-saga effects</vt:lpstr>
      <vt:lpstr>take</vt:lpstr>
      <vt:lpstr>call</vt:lpstr>
      <vt:lpstr>takeevery</vt:lpstr>
      <vt:lpstr>Cancel &amp; cancelled</vt:lpstr>
      <vt:lpstr>takeLatest</vt:lpstr>
      <vt:lpstr>select</vt:lpstr>
      <vt:lpstr>all</vt:lpstr>
      <vt:lpstr>Channels (very briefly)</vt:lpstr>
      <vt:lpstr>Q &amp; a</vt:lpstr>
      <vt:lpstr>Credits and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6 Generators, Iterators and Redux-saga</dc:title>
  <dc:creator>Ivan Petkov</dc:creator>
  <cp:lastModifiedBy>Ivan Petkov</cp:lastModifiedBy>
  <cp:revision>78</cp:revision>
  <dcterms:created xsi:type="dcterms:W3CDTF">2018-11-19T15:46:43Z</dcterms:created>
  <dcterms:modified xsi:type="dcterms:W3CDTF">2018-12-06T14:02:16Z</dcterms:modified>
</cp:coreProperties>
</file>