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3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14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46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75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f88bd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4f88bdd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47930" y="2215499"/>
            <a:ext cx="4537470" cy="166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Towards the development of </a:t>
            </a:r>
            <a:r>
              <a:rPr lang="en-US" sz="2400" b="1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autonomous wheelchair</a:t>
            </a:r>
          </a:p>
          <a:p>
            <a:pPr lvl="0"/>
            <a:endParaRPr lang="en-US"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DOI 10.1109/CSCS.2019.0010</a:t>
            </a:r>
            <a:endParaRPr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5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 DA COMPUTAÇÃO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SISTEMAS DE INTELIGENCIA ARTIFICIAL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02174" y="377687"/>
            <a:ext cx="825812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IEEE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22nd </a:t>
            </a:r>
            <a:r>
              <a:rPr lang="en-US" sz="2400" dirty="0">
                <a:solidFill>
                  <a:schemeClr val="tx1"/>
                </a:solidFill>
              </a:rPr>
              <a:t>International Conference on Control Systems and Computer Science (CSCS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Um </a:t>
            </a:r>
            <a:r>
              <a:rPr lang="en-US" sz="2400" dirty="0" err="1" smtClean="0">
                <a:solidFill>
                  <a:schemeClr val="tx1"/>
                </a:solidFill>
              </a:rPr>
              <a:t>sistema</a:t>
            </a:r>
            <a:r>
              <a:rPr lang="en-US" sz="2400" dirty="0" smtClean="0">
                <a:solidFill>
                  <a:schemeClr val="tx1"/>
                </a:solidFill>
              </a:rPr>
              <a:t> para </a:t>
            </a:r>
            <a:r>
              <a:rPr lang="en-US" sz="2400" dirty="0" err="1" smtClean="0">
                <a:solidFill>
                  <a:schemeClr val="tx1"/>
                </a:solidFill>
              </a:rPr>
              <a:t>controle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cadeira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rodas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autonoma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Baseado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processamento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imagem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Redes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neurais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convulacionais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45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5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 DA COMPUTAÇÃO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SISTEMAS DE INTELIGENCIA ARTIFICIAL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02174" y="377687"/>
            <a:ext cx="82581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11" y="377687"/>
            <a:ext cx="6204180" cy="37474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5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 DA COMPUTAÇÃO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SISTEMAS DE INTELIGENCIA ARTIFICIAL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02174" y="377687"/>
            <a:ext cx="82581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74" y="298871"/>
            <a:ext cx="3156035" cy="40335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209" y="557290"/>
            <a:ext cx="4883426" cy="31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5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 DA COMPUTAÇÃO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SISTEMAS DE INTELIGENCIA ARTIFICIAL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02174" y="377687"/>
            <a:ext cx="82581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57" y="258216"/>
            <a:ext cx="2668036" cy="40261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975" y="254101"/>
            <a:ext cx="2679528" cy="40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767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5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 DA COMPUTAÇÃO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SISTEMAS DE INTELIGENCIA ARTIFICIAL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02174" y="377687"/>
            <a:ext cx="82581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Dataset de 1000 </a:t>
            </a:r>
            <a:r>
              <a:rPr lang="en-US" sz="2400" dirty="0" err="1" smtClean="0"/>
              <a:t>imagens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IoU</a:t>
            </a:r>
            <a:r>
              <a:rPr lang="en-US" sz="2400" dirty="0" smtClean="0"/>
              <a:t> = 0,47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Aplicado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150 </a:t>
            </a:r>
            <a:r>
              <a:rPr lang="en-US" sz="2400" dirty="0" err="1" smtClean="0"/>
              <a:t>imagens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Precisão</a:t>
            </a:r>
            <a:r>
              <a:rPr lang="en-US" sz="2400" dirty="0" smtClean="0"/>
              <a:t> de 72%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8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88</Words>
  <Application>Microsoft Office PowerPoint</Application>
  <PresentationFormat>Apresentação na tela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Nunes do Prado</dc:creator>
  <cp:lastModifiedBy>Joao Gilberto da Silva Hoffmann</cp:lastModifiedBy>
  <cp:revision>10</cp:revision>
  <dcterms:modified xsi:type="dcterms:W3CDTF">2019-09-10T19:31:04Z</dcterms:modified>
</cp:coreProperties>
</file>