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0B54702A-FE3D-41AB-BD5B-6918DDA9BCCD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3E19446-3617-440B-A12B-B0C5642A1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itchFamily="2" charset="2"/>
        <a:buChar char="o"/>
        <a:defRPr sz="2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itchFamily="2" charset="2"/>
        <a:buChar char="o"/>
        <a:defRPr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boss.org/jbossas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JBoss7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715304" cy="294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JBoss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Jboss</a:t>
            </a:r>
            <a:r>
              <a:rPr lang="en-GB" dirty="0" smtClean="0"/>
              <a:t> 7 arch</a:t>
            </a:r>
          </a:p>
          <a:p>
            <a:r>
              <a:rPr lang="en-GB" dirty="0" smtClean="0"/>
              <a:t>Jboss7 start and stop</a:t>
            </a:r>
          </a:p>
          <a:p>
            <a:r>
              <a:rPr lang="en-GB" dirty="0" smtClean="0"/>
              <a:t>Deployments</a:t>
            </a:r>
          </a:p>
          <a:p>
            <a:r>
              <a:rPr lang="en-GB" dirty="0" smtClean="0"/>
              <a:t>JDBC</a:t>
            </a:r>
          </a:p>
          <a:p>
            <a:r>
              <a:rPr lang="en-GB" dirty="0" smtClean="0"/>
              <a:t>JMS</a:t>
            </a:r>
          </a:p>
          <a:p>
            <a:r>
              <a:rPr lang="en-GB" dirty="0" smtClean="0"/>
              <a:t>Cluster</a:t>
            </a:r>
          </a:p>
          <a:p>
            <a:r>
              <a:rPr lang="en-GB" dirty="0" smtClean="0"/>
              <a:t>Replication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Installing </a:t>
            </a:r>
            <a:r>
              <a:rPr lang="en-GB" dirty="0" err="1" smtClean="0"/>
              <a:t>Jboss</a:t>
            </a:r>
            <a:r>
              <a:rPr lang="en-GB" dirty="0" smtClean="0"/>
              <a:t> AS 7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JDK</a:t>
            </a:r>
          </a:p>
          <a:p>
            <a:r>
              <a:rPr lang="en-GB" dirty="0" smtClean="0"/>
              <a:t>Install JBoss 7 AS</a:t>
            </a:r>
          </a:p>
          <a:p>
            <a:r>
              <a:rPr lang="en-GB" dirty="0" smtClean="0"/>
              <a:t>Start JBoss AS</a:t>
            </a:r>
          </a:p>
          <a:p>
            <a:r>
              <a:rPr lang="en-GB" dirty="0" smtClean="0"/>
              <a:t>Stop JBoss 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and Configure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19088"/>
          </a:xfrm>
        </p:spPr>
        <p:txBody>
          <a:bodyPr/>
          <a:lstStyle/>
          <a:p>
            <a:r>
              <a:rPr lang="en-GB" dirty="0" smtClean="0"/>
              <a:t>Download JDK 1.6 with latest Updates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706515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/host=</a:t>
            </a:r>
            <a:r>
              <a:rPr lang="en-US" dirty="0" err="1" smtClean="0"/>
              <a:t>master:shutdown</a:t>
            </a:r>
            <a:r>
              <a:rPr lang="en-US" dirty="0" smtClean="0"/>
              <a:t>     =&gt; stop the domain controller</a:t>
            </a:r>
          </a:p>
          <a:p>
            <a:r>
              <a:rPr lang="en-US" dirty="0" smtClean="0"/>
              <a:t>/host=</a:t>
            </a:r>
            <a:r>
              <a:rPr lang="en-US" dirty="0" err="1" smtClean="0"/>
              <a:t>slave:shutdown</a:t>
            </a:r>
            <a:r>
              <a:rPr lang="en-US" dirty="0" smtClean="0"/>
              <a:t>        =&gt; stop the slave host controller if you have such second instance running in the </a:t>
            </a:r>
            <a:r>
              <a:rPr lang="en-US" smtClean="0"/>
              <a:t>same </a:t>
            </a:r>
            <a:r>
              <a:rPr lang="en-US" smtClean="0"/>
              <a:t>domain</a:t>
            </a:r>
            <a:endParaRPr lang="en-US" dirty="0" smtClean="0"/>
          </a:p>
          <a:p>
            <a:r>
              <a:rPr lang="en-US" dirty="0" smtClean="0"/>
              <a:t>/host=master/server-</a:t>
            </a:r>
            <a:r>
              <a:rPr lang="en-US" dirty="0" err="1" smtClean="0"/>
              <a:t>config</a:t>
            </a:r>
            <a:r>
              <a:rPr lang="en-US" dirty="0" smtClean="0"/>
              <a:t>=server-</a:t>
            </a:r>
            <a:r>
              <a:rPr lang="en-US" dirty="0" err="1" smtClean="0"/>
              <a:t>one:stop</a:t>
            </a:r>
            <a:endParaRPr lang="en-US" dirty="0" smtClean="0"/>
          </a:p>
          <a:p>
            <a:r>
              <a:rPr lang="en-US" dirty="0" smtClean="0"/>
              <a:t>The given server instance (here server-one) is stopped, but not removed from </a:t>
            </a:r>
            <a:r>
              <a:rPr lang="en-US" dirty="0" err="1" smtClean="0"/>
              <a:t>config</a:t>
            </a:r>
            <a:r>
              <a:rPr lang="en-US" dirty="0" smtClean="0"/>
              <a:t>, so if you re-start the domain the server is up again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JBoss 7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 smtClean="0"/>
              <a:t>Jboss</a:t>
            </a:r>
            <a:r>
              <a:rPr lang="en-GB" dirty="0" smtClean="0"/>
              <a:t> 7.1.x from </a:t>
            </a:r>
            <a:r>
              <a:rPr lang="en-GB" dirty="0" smtClean="0">
                <a:hlinkClick r:id="rId2"/>
              </a:rPr>
              <a:t>http://www.jboss.org/jbossas/downloads/</a:t>
            </a:r>
            <a:endParaRPr lang="en-GB" dirty="0" smtClean="0"/>
          </a:p>
          <a:p>
            <a:r>
              <a:rPr lang="en-GB" dirty="0" smtClean="0"/>
              <a:t>Unzip it in your preferred location</a:t>
            </a:r>
          </a:p>
          <a:p>
            <a:r>
              <a:rPr lang="en-GB" dirty="0" smtClean="0"/>
              <a:t>Open a terminal window</a:t>
            </a:r>
          </a:p>
          <a:p>
            <a:r>
              <a:rPr lang="en-GB" dirty="0" smtClean="0"/>
              <a:t>Navigate to &lt;JBOSS_HOME&gt;/bin</a:t>
            </a:r>
          </a:p>
          <a:p>
            <a:r>
              <a:rPr lang="en-GB" dirty="0" smtClean="0"/>
              <a:t>Start </a:t>
            </a:r>
            <a:r>
              <a:rPr lang="en-GB" dirty="0" err="1" smtClean="0"/>
              <a:t>Jboss</a:t>
            </a:r>
            <a:r>
              <a:rPr lang="en-GB" dirty="0" smtClean="0"/>
              <a:t> in standalone or domain mode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788</TotalTime>
  <Words>82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Profile</vt:lpstr>
      <vt:lpstr>Learning JBoss7</vt:lpstr>
      <vt:lpstr>Objectives</vt:lpstr>
      <vt:lpstr>Installing Jboss AS 7</vt:lpstr>
      <vt:lpstr>Learning Goal</vt:lpstr>
      <vt:lpstr>Install and Configure JDK</vt:lpstr>
      <vt:lpstr>Slide 6</vt:lpstr>
      <vt:lpstr>Slide 7</vt:lpstr>
      <vt:lpstr>Slide 8</vt:lpstr>
      <vt:lpstr>Install JBoss 7 AS</vt:lpstr>
      <vt:lpstr>Slide 10</vt:lpstr>
      <vt:lpstr>Slide 11</vt:lpstr>
      <vt:lpstr>Slide 12</vt:lpstr>
      <vt:lpstr>Slide 13</vt:lpstr>
      <vt:lpstr>Slide 14</vt:lpstr>
      <vt:lpstr>Slide 15</vt:lpstr>
      <vt:lpstr>JBoss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JBoss7</dc:title>
  <dc:creator>shantanu</dc:creator>
  <cp:lastModifiedBy>shantanu</cp:lastModifiedBy>
  <cp:revision>24</cp:revision>
  <dcterms:created xsi:type="dcterms:W3CDTF">2012-07-21T02:55:24Z</dcterms:created>
  <dcterms:modified xsi:type="dcterms:W3CDTF">2012-10-04T15:51:05Z</dcterms:modified>
</cp:coreProperties>
</file>