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0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40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52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425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5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7091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00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077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5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41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7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79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6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1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3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57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9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22D35-861A-462E-83D9-4B83FDD14AE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E6D42D-F960-4A12-A528-2357DF73C7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31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43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8"/>
          <a:stretch/>
        </p:blipFill>
        <p:spPr>
          <a:xfrm>
            <a:off x="0" y="-1"/>
            <a:ext cx="12192000" cy="68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2226364" y="310101"/>
            <a:ext cx="5217887" cy="1169224"/>
          </a:xfrm>
        </p:spPr>
        <p:txBody>
          <a:bodyPr/>
          <a:lstStyle/>
          <a:p>
            <a:r>
              <a:rPr lang="pt-BR" dirty="0" smtClean="0"/>
              <a:t>BOM DIA !!</a:t>
            </a:r>
            <a:endParaRPr lang="pt-BR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507067" y="4465048"/>
            <a:ext cx="7766936" cy="1096899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83548" cy="812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Facetado</vt:lpstr>
      <vt:lpstr>Apresentação do PowerPoint</vt:lpstr>
      <vt:lpstr>Apresentação do PowerPoint</vt:lpstr>
      <vt:lpstr>BOM DIA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matsistema desenvolvedor</dc:creator>
  <cp:lastModifiedBy>matsistema desenvolvedor</cp:lastModifiedBy>
  <cp:revision>3</cp:revision>
  <dcterms:created xsi:type="dcterms:W3CDTF">2024-02-15T12:07:59Z</dcterms:created>
  <dcterms:modified xsi:type="dcterms:W3CDTF">2024-02-15T12:27:00Z</dcterms:modified>
</cp:coreProperties>
</file>