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60402-E9F5-4676-A98E-432CE0782DC8}" type="datetimeFigureOut">
              <a:rPr lang="en-US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5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9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3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D3F85-B679-4A76-B7DE-9B071881624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5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 Recommender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Helps customers discover new games they can enjoy!</a:t>
            </a:r>
          </a:p>
        </p:txBody>
      </p:sp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Player info including their preferred category of games.</a:t>
            </a:r>
          </a:p>
          <a:p>
            <a:r>
              <a:rPr lang="en-US"/>
              <a:t>Games and their categories.</a:t>
            </a:r>
          </a:p>
          <a:p>
            <a:r>
              <a:rPr lang="en-US"/>
              <a:t>Games played by the Players.</a:t>
            </a:r>
          </a:p>
          <a:p>
            <a:r>
              <a:rPr lang="en-US"/>
              <a:t>Developers and country where the games were developed.</a:t>
            </a:r>
          </a:p>
          <a:p>
            <a:r>
              <a:rPr lang="en-US"/>
              <a:t>Devices the games support, and devices players own.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667000"/>
            <a:ext cx="4718776" cy="31242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Players that play games of their preferred category rate those games higher.</a:t>
            </a:r>
          </a:p>
          <a:p>
            <a:r>
              <a:rPr lang="en-US"/>
              <a:t>Players that play games from the same country rate those games higher.</a:t>
            </a:r>
          </a:p>
          <a:p>
            <a:r>
              <a:rPr lang="en-US"/>
              <a:t>Most games are supported by Windows. Linux supports the least</a:t>
            </a:r>
          </a:p>
          <a:p>
            <a:r>
              <a:rPr lang="en-US"/>
              <a:t>Players spend the most hours plays role playing and multiplayer online games.</a:t>
            </a:r>
          </a:p>
          <a:p>
            <a:r>
              <a:rPr lang="en-US"/>
              <a:t>patterns can be verified at the bottom of the webpage.</a:t>
            </a:r>
          </a:p>
        </p:txBody>
      </p:sp>
      <p:pic>
        <p:nvPicPr>
          <p:cNvPr id="4" name="Picture 3" descr="snap.png"/>
          <p:cNvPicPr>
            <a:picLocks noChangeAspect="1"/>
          </p:cNvPicPr>
          <p:nvPr/>
        </p:nvPicPr>
        <p:blipFill>
          <a:blip r:embed="rId3"/>
          <a:srcRect l="28252" t="39116" r="28755" b="23139"/>
          <a:stretch>
            <a:fillRect/>
          </a:stretch>
        </p:blipFill>
        <p:spPr>
          <a:xfrm>
            <a:off x="6343983" y="2644059"/>
            <a:ext cx="5643842" cy="33909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53600" y="5700713"/>
            <a:ext cx="1885627" cy="315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Recommender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3 options</a:t>
            </a:r>
            <a:br>
              <a:rPr lang="en-US" sz="2000"/>
            </a:br>
            <a:r>
              <a:rPr lang="en-US" sz="2000">
                <a:solidFill>
                  <a:srgbClr val="000000"/>
                </a:solidFill>
                <a:latin typeface="Corbel"/>
              </a:rPr>
              <a:t>You enter your gamer ID, and this would recommend games you should play.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2667000"/>
            <a:ext cx="10018712" cy="3692257"/>
          </a:xfrm>
        </p:spPr>
        <p:txBody>
          <a:bodyPr/>
          <a:lstStyle/>
          <a:p>
            <a:r>
              <a:rPr lang="en-US"/>
              <a:t>General -- Shows list of highest rated games overall. This is done by taking the average rating for each game, returning only those higher than 3.0 (ratings range from 0-5)</a:t>
            </a:r>
          </a:p>
          <a:p>
            <a:r>
              <a:rPr lang="en-US"/>
              <a:t>You may also like -- Based on the games you already rated highly. Searches other players who have rated those as well. Returns games those players rated highly that you have not played.</a:t>
            </a:r>
          </a:p>
          <a:p>
            <a:r>
              <a:rPr lang="en-US"/>
              <a:t>Specific Player -- Same as "You may also like", but only searches games from one other player which could be your friend or family.</a:t>
            </a:r>
          </a:p>
        </p:txBody>
      </p:sp>
    </p:spTree>
    <p:extLst>
      <p:ext uri="{BB962C8B-B14F-4D97-AF65-F5344CB8AC3E}">
        <p14:creationId xmlns:p14="http://schemas.microsoft.com/office/powerpoint/2010/main" val="134335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br>
              <a:rPr lang="en-US"/>
            </a:br>
            <a:r>
              <a:rPr lang="en-US" sz="2000">
                <a:solidFill>
                  <a:srgbClr val="000000"/>
                </a:solidFill>
                <a:latin typeface="Corbel"/>
              </a:rPr>
              <a:t>4 tables are shown for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Highly Recommend -- These recommended games are of the same preference as the player</a:t>
            </a:r>
          </a:p>
          <a:p>
            <a:r>
              <a:rPr lang="en-US"/>
              <a:t>Games playable on your devices -- These are the recommended games that the player can play with the current devices they own. No need to buy another device!</a:t>
            </a:r>
          </a:p>
          <a:p>
            <a:r>
              <a:rPr lang="en-US"/>
              <a:t>Games you should check on -- List of Recommended Games.</a:t>
            </a:r>
          </a:p>
          <a:p>
            <a:r>
              <a:rPr lang="en-US"/>
              <a:t>You can play them with these device -- Here's is where you can find what device you should buy so that you can play these great games!</a:t>
            </a:r>
          </a:p>
        </p:txBody>
      </p:sp>
    </p:spTree>
    <p:extLst>
      <p:ext uri="{BB962C8B-B14F-4D97-AF65-F5344CB8AC3E}">
        <p14:creationId xmlns:p14="http://schemas.microsoft.com/office/powerpoint/2010/main" val="250590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with "Specific Player" option</a:t>
            </a:r>
            <a:endParaRPr lang="en-US" sz="2000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4" name="Picture 3" descr="home.png"/>
          <p:cNvPicPr>
            <a:picLocks noChangeAspect="1"/>
          </p:cNvPicPr>
          <p:nvPr/>
        </p:nvPicPr>
        <p:blipFill>
          <a:blip r:embed="rId3"/>
          <a:srcRect l="4771" t="26817" r="74295" b="45502"/>
          <a:stretch>
            <a:fillRect/>
          </a:stretch>
        </p:blipFill>
        <p:spPr>
          <a:xfrm>
            <a:off x="1503265" y="2545929"/>
            <a:ext cx="2222587" cy="1651654"/>
          </a:xfrm>
          <a:prstGeom prst="rect">
            <a:avLst/>
          </a:prstGeom>
        </p:spPr>
      </p:pic>
      <p:pic>
        <p:nvPicPr>
          <p:cNvPr id="5" name="Picture 4" descr="sp.png"/>
          <p:cNvPicPr>
            <a:picLocks noChangeAspect="1"/>
          </p:cNvPicPr>
          <p:nvPr/>
        </p:nvPicPr>
        <p:blipFill>
          <a:blip r:embed="rId4"/>
          <a:srcRect l="4586" t="26483" r="74536" b="56879"/>
          <a:stretch>
            <a:fillRect/>
          </a:stretch>
        </p:blipFill>
        <p:spPr>
          <a:xfrm>
            <a:off x="1498180" y="4399872"/>
            <a:ext cx="2211562" cy="991062"/>
          </a:xfrm>
          <a:prstGeom prst="rect">
            <a:avLst/>
          </a:prstGeom>
        </p:spPr>
      </p:pic>
      <p:pic>
        <p:nvPicPr>
          <p:cNvPr id="6" name="Picture 5" descr="results.png"/>
          <p:cNvPicPr>
            <a:picLocks noChangeAspect="1"/>
          </p:cNvPicPr>
          <p:nvPr/>
        </p:nvPicPr>
        <p:blipFill>
          <a:blip r:embed="rId5"/>
          <a:srcRect l="14440" t="17115" r="11684" b="12218"/>
          <a:stretch>
            <a:fillRect/>
          </a:stretch>
        </p:blipFill>
        <p:spPr>
          <a:xfrm>
            <a:off x="3884613" y="2519363"/>
            <a:ext cx="7640005" cy="41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nap.png"/>
          <p:cNvPicPr>
            <a:picLocks noChangeAspect="1"/>
          </p:cNvPicPr>
          <p:nvPr/>
        </p:nvPicPr>
        <p:blipFill>
          <a:blip r:embed="rId3"/>
          <a:srcRect l="4912" t="16145" r="2317" b="23394"/>
          <a:stretch>
            <a:fillRect/>
          </a:stretch>
        </p:blipFill>
        <p:spPr>
          <a:xfrm>
            <a:off x="1529176" y="1807465"/>
            <a:ext cx="10347450" cy="37909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3827" y="392486"/>
            <a:ext cx="9851944" cy="98488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/>
              <a:t>You just might find your new favorite game!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6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Game Recommender</vt:lpstr>
      <vt:lpstr>Data Collected </vt:lpstr>
      <vt:lpstr>Patterns observed</vt:lpstr>
      <vt:lpstr>Game Recommender 3 options You enter your gamer ID, and this would recommend games you should play.</vt:lpstr>
      <vt:lpstr>Results 4 tables are shown for recommendations</vt:lpstr>
      <vt:lpstr>An example with "Specific Player" option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2014-09-12T02:11:33Z</dcterms:created>
  <dcterms:modified xsi:type="dcterms:W3CDTF">2014-12-03T06:51:02Z</dcterms:modified>
</cp:coreProperties>
</file>