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C0420-A751-4C6C-8B33-CBEE6D1A328E}" v="113" dt="2020-11-04T17:09:24.236"/>
    <p1510:client id="{2191AF87-250A-928D-4A68-08D1DFC330E4}" v="1199" dt="2020-11-04T17:28:25.297"/>
    <p1510:client id="{4793C6F0-8EF3-F8C3-5D9E-E92DF7BA9928}" v="67" dt="2020-11-04T16:35:34.830"/>
    <p1510:client id="{A2512FEA-0337-18C7-ADE3-E62980915B51}" v="75" dt="2020-11-04T12:06:22.476"/>
    <p1510:client id="{B0E33964-126E-E2E5-EA36-956362D321B3}" v="219" dt="2020-11-04T13:59:18.212"/>
    <p1510:client id="{CD569081-900F-FC6C-1B07-6D0EA1AC8026}" v="36" dt="2020-11-05T07:12:04.843"/>
    <p1510:client id="{D789CF96-24E7-7358-126D-F49CD112E013}" v="21" dt="2020-11-07T11:12:01.094"/>
    <p1510:client id="{DF2D06C1-D106-0FB2-7BBC-E1FA8519E005}" v="1" dt="2020-11-04T14:39:13.465"/>
    <p1510:client id="{E5BDB033-A6E0-4209-8974-FE56BA69C4CA}" v="59" dt="2020-11-04T12:03:38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B072D-634C-4A41-B873-7F555508C26A}" type="datetimeFigureOut">
              <a:rPr lang="de-DE"/>
              <a:t>07.11.2020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20243-1D69-404A-9527-C23198EBC499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3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de/digitalguide/server/tools/secure-shell-ssh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iki.archlinux.org/index.php/OpenSSH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hlinkClick r:id="rId3"/>
              </a:rPr>
              <a:t>https://www.ionos.de/digitalguide/server/tools/secure-shell-ssh/</a:t>
            </a:r>
            <a:endParaRPr lang="de-DE"/>
          </a:p>
          <a:p>
            <a:r>
              <a:rPr lang="de-DE">
                <a:hlinkClick r:id="rId4"/>
              </a:rPr>
              <a:t>https://wiki.archlinux.org/index.php/OpenSSH</a:t>
            </a:r>
            <a:endParaRPr lang="de-DE">
              <a:cs typeface="Calibri" panose="020F0502020204030204"/>
              <a:hlinkClick r:id="rId4"/>
            </a:endParaRPr>
          </a:p>
          <a:p>
            <a:endParaRPr lang="de-DE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20243-1D69-404A-9527-C23198EBC499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36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SSH Clients </a:t>
            </a:r>
            <a:r>
              <a:rPr lang="en-US" err="1">
                <a:cs typeface="Calibri"/>
              </a:rPr>
              <a:t>meist</a:t>
            </a:r>
            <a:r>
              <a:rPr lang="en-US">
                <a:cs typeface="Calibri"/>
              </a:rPr>
              <a:t> vorinstalliert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20243-1D69-404A-9527-C23198EBC499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33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F05D-9F7F-4AE0-B6EE-9388E6E2F516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6F15-9BAE-4E5B-9F33-053B10F2DC94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D29F-F6BA-4BC9-B68D-B9F793B16AD0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1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BDC-BA57-40AF-93B1-688DE950E981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04A-CC2E-432E-948A-2764990A5C46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A3DC-A173-499B-ACD0-BBD9B0C651D7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5555-A00F-4199-B5DF-F070A4BC082B}" type="datetime1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225F-2C15-440D-ABE0-E75DE4EBC802}" type="datetime1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6CA-B5D9-498C-8D9C-2C17B2C9042B}" type="datetime1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2639-7742-4CF3-A715-A0DF77E22ADA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5D36-2FFF-4FD2-9E98-2B9A1D15F832}" type="datetime1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B806-8696-490F-B57D-7A3613E685AE}" type="datetime1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1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utzer@fqdn.oder.ip:/quell/pfad/virus.exe" TargetMode="External"/><Relationship Id="rId2" Type="http://schemas.openxmlformats.org/officeDocument/2006/relationships/hyperlink" Target="mailto:nutzer@fqdn.oder.ip:/ziel/pf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>
                <a:latin typeface="Arial"/>
                <a:cs typeface="Calibri Light"/>
              </a:rPr>
              <a:t>SSH</a:t>
            </a:r>
            <a:endParaRPr lang="de-DE" sz="6600">
              <a:latin typeface="Arial"/>
              <a:cs typeface="Calibri Light" panose="020F0302020204030204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>
                <a:latin typeface="Arial"/>
                <a:cs typeface="Calibri"/>
              </a:rPr>
              <a:t>Secure Shell</a:t>
            </a:r>
            <a:endParaRPr lang="de-DE"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D97D-EAB1-49A0-A452-75F3AD41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Konfiguration - Server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C4402-A44B-41E1-9776-2CC2E026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>
                <a:latin typeface="Miriam Fixed"/>
                <a:cs typeface="Calibri"/>
              </a:rPr>
              <a:t> </a:t>
            </a:r>
            <a:r>
              <a:rPr lang="de-DE" err="1">
                <a:latin typeface="Miriam Fixed"/>
                <a:cs typeface="Calibri"/>
              </a:rPr>
              <a:t>AllowUsers</a:t>
            </a:r>
            <a:r>
              <a:rPr lang="de-DE">
                <a:latin typeface="Miriam Fixed"/>
                <a:cs typeface="Calibri"/>
              </a:rPr>
              <a:t> user1 user2</a:t>
            </a:r>
            <a:br>
              <a:rPr lang="de-DE">
                <a:latin typeface="Consolas"/>
                <a:cs typeface="Calibri"/>
              </a:rPr>
            </a:br>
            <a:r>
              <a:rPr lang="de-DE">
                <a:latin typeface="Consolas"/>
                <a:cs typeface="Calibri"/>
              </a:rPr>
              <a:t> </a:t>
            </a:r>
            <a:r>
              <a:rPr lang="de-DE">
                <a:latin typeface="Calibri" panose="020F0502020204030204"/>
                <a:cs typeface="Calibri"/>
              </a:rPr>
              <a:t>erlaubt Zugriff nur für best. Nutzer</a:t>
            </a:r>
          </a:p>
          <a:p>
            <a:pPr marL="0" indent="0">
              <a:buNone/>
            </a:pPr>
            <a:r>
              <a:rPr lang="de-DE">
                <a:latin typeface="Miriam Fixed"/>
                <a:cs typeface="Calibri"/>
              </a:rPr>
              <a:t> </a:t>
            </a:r>
            <a:r>
              <a:rPr lang="de-DE" err="1">
                <a:latin typeface="Miriam Fixed"/>
                <a:cs typeface="Calibri"/>
              </a:rPr>
              <a:t>AllowGroups</a:t>
            </a:r>
            <a:r>
              <a:rPr lang="de-DE">
                <a:latin typeface="Miriam Fixed"/>
                <a:cs typeface="Calibri"/>
              </a:rPr>
              <a:t> group1 group2</a:t>
            </a:r>
            <a:br>
              <a:rPr lang="de-DE">
                <a:latin typeface="Miriam Fixed"/>
                <a:cs typeface="Calibri"/>
              </a:rPr>
            </a:br>
            <a:r>
              <a:rPr lang="de-DE">
                <a:latin typeface="Calibri"/>
                <a:cs typeface="Calibri"/>
              </a:rPr>
              <a:t>   erlaubt Zugriff nur für best. Gruppen</a:t>
            </a:r>
            <a:br>
              <a:rPr lang="de-DE">
                <a:latin typeface="Consolas"/>
                <a:cs typeface="Calibri"/>
              </a:rPr>
            </a:br>
            <a:r>
              <a:rPr lang="de-DE">
                <a:latin typeface="Miriam Fixed"/>
                <a:cs typeface="Calibri"/>
              </a:rPr>
              <a:t> Port 4269</a:t>
            </a:r>
            <a:br>
              <a:rPr lang="de-DE">
                <a:latin typeface="Consolas"/>
                <a:cs typeface="Calibri"/>
              </a:rPr>
            </a:br>
            <a:r>
              <a:rPr lang="de-DE">
                <a:latin typeface="Calibri"/>
                <a:cs typeface="Calibri"/>
              </a:rPr>
              <a:t>   ändert den Port, auf dem der Server lauscht</a:t>
            </a:r>
          </a:p>
          <a:p>
            <a:pPr marL="0" indent="0">
              <a:buNone/>
            </a:pPr>
            <a:r>
              <a:rPr lang="de-DE">
                <a:latin typeface="Miriam Fixed"/>
                <a:cs typeface="Calibri"/>
              </a:rPr>
              <a:t> </a:t>
            </a:r>
            <a:r>
              <a:rPr lang="de-DE" err="1">
                <a:latin typeface="Miriam Fixed"/>
                <a:cs typeface="Calibri"/>
              </a:rPr>
              <a:t>PermitRootLogin</a:t>
            </a:r>
            <a:r>
              <a:rPr lang="de-DE">
                <a:latin typeface="Miriam Fixed"/>
                <a:cs typeface="Calibri"/>
              </a:rPr>
              <a:t> </a:t>
            </a:r>
            <a:r>
              <a:rPr lang="de-DE" err="1">
                <a:latin typeface="Miriam Fixed"/>
                <a:cs typeface="Calibri"/>
              </a:rPr>
              <a:t>no</a:t>
            </a:r>
            <a:endParaRPr lang="de-DE"/>
          </a:p>
          <a:p>
            <a:pPr marL="0" indent="0">
              <a:buNone/>
            </a:pPr>
            <a:r>
              <a:rPr lang="de-DE">
                <a:latin typeface="Calibri"/>
                <a:cs typeface="Calibri"/>
              </a:rPr>
              <a:t>   Anmeldung von Root über SSH verweigern</a:t>
            </a:r>
          </a:p>
          <a:p>
            <a:pPr marL="0" indent="0">
              <a:buNone/>
            </a:pPr>
            <a:r>
              <a:rPr lang="de-DE">
                <a:latin typeface="Miriam Fixed"/>
                <a:cs typeface="Calibri"/>
              </a:rPr>
              <a:t> chmod 600 ~/.</a:t>
            </a:r>
            <a:r>
              <a:rPr lang="de-DE" err="1">
                <a:latin typeface="Miriam Fixed"/>
                <a:cs typeface="Calibri"/>
              </a:rPr>
              <a:t>ssh</a:t>
            </a:r>
            <a:r>
              <a:rPr lang="de-DE">
                <a:latin typeface="Miriam Fixed"/>
                <a:cs typeface="Calibri"/>
              </a:rPr>
              <a:t>/</a:t>
            </a:r>
            <a:r>
              <a:rPr lang="de-DE" err="1">
                <a:latin typeface="Miriam Fixed"/>
                <a:cs typeface="Calibri"/>
              </a:rPr>
              <a:t>authorized_keys</a:t>
            </a:r>
            <a:endParaRPr lang="de-DE">
              <a:latin typeface="Miriam Fixed"/>
              <a:cs typeface="Miriam Fixed"/>
            </a:endParaRPr>
          </a:p>
          <a:p>
            <a:pPr marL="0" indent="0">
              <a:buNone/>
            </a:pPr>
            <a:r>
              <a:rPr lang="de-DE">
                <a:latin typeface="Calibri"/>
                <a:cs typeface="Calibri"/>
              </a:rPr>
              <a:t>   Datei vor unbefugten Zugriffen schützen: </a:t>
            </a:r>
            <a:endParaRPr lang="de-DE"/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48EDF8-33F3-4887-BBE0-E91B95F1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A8BD7B-CA15-46A9-88EC-C85E6473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90683-5DD7-4DF4-A176-C298D4A3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Konfiguration - Server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85FF3-B509-4934-9C3D-775543F9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Um Brute-Force Angriffen und schwachen Kennwörtern entgegenzuwirken, kann man die passwortbasierte Authentifizierung abschalten: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sicherstellen, dass SSH-Schlüssel mit ausreichenden Rechten dem Server bekannt sind</a:t>
            </a:r>
            <a:endParaRPr lang="de-DE"/>
          </a:p>
          <a:p>
            <a:r>
              <a:rPr lang="de-DE">
                <a:ea typeface="+mn-lt"/>
                <a:cs typeface="+mn-lt"/>
              </a:rPr>
              <a:t>in </a:t>
            </a:r>
            <a:r>
              <a:rPr lang="de-DE">
                <a:latin typeface="Miriam Fixed"/>
                <a:cs typeface="Miriam Fixed"/>
              </a:rPr>
              <a:t>/etc/sshd_config</a:t>
            </a:r>
            <a:r>
              <a:rPr lang="de-DE">
                <a:ea typeface="+mn-lt"/>
                <a:cs typeface="+mn-lt"/>
              </a:rPr>
              <a:t> folgende Optionen setzen</a:t>
            </a:r>
            <a:endParaRPr lang="de-DE"/>
          </a:p>
          <a:p>
            <a:pPr marL="0" indent="0">
              <a:buNone/>
            </a:pPr>
            <a:r>
              <a:rPr lang="de-DE">
                <a:latin typeface="Consolas"/>
              </a:rPr>
              <a:t>   </a:t>
            </a:r>
            <a:r>
              <a:rPr lang="de-DE">
                <a:latin typeface="Miriam Fixed"/>
                <a:cs typeface="Miriam Fixed"/>
              </a:rPr>
              <a:t>PasswordAuthentication no
   PubkeyAuthentication yes
   ChallengeResponseAuthentication no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CAA540-9862-4D5E-B060-49177660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C9C76-9163-405A-B978-3C1C1FD9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7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D8E57-5CEE-4474-8246-FD3D1A9D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Dateitransfer mit Windows am Beispiel FileZilla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BAB1F-DAE7-4120-A787-5BF42547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ea typeface="+mn-lt"/>
                <a:cs typeface="+mn-lt"/>
              </a:rPr>
              <a:t>Server: </a:t>
            </a:r>
            <a:r>
              <a:rPr lang="de-DE">
                <a:latin typeface="Miriam Fixed"/>
                <a:cs typeface="Miriam Fixed"/>
              </a:rPr>
              <a:t>sftp://fqdn.oder.ip</a:t>
            </a:r>
          </a:p>
          <a:p>
            <a:r>
              <a:rPr lang="de-DE">
                <a:ea typeface="+mn-lt"/>
                <a:cs typeface="+mn-lt"/>
              </a:rPr>
              <a:t>Benutzer: auf dem Server existierender Nutzer eingeben</a:t>
            </a:r>
            <a:endParaRPr lang="de-DE"/>
          </a:p>
          <a:p>
            <a:r>
              <a:rPr lang="de-DE">
                <a:ea typeface="+mn-lt"/>
                <a:cs typeface="+mn-lt"/>
              </a:rPr>
              <a:t>Passwort analog</a:t>
            </a:r>
            <a:endParaRPr lang="de-DE"/>
          </a:p>
          <a:p>
            <a:r>
              <a:rPr lang="de-DE">
                <a:ea typeface="+mn-lt"/>
                <a:cs typeface="+mn-lt"/>
              </a:rPr>
              <a:t>Port: SSH-Port vom Server</a:t>
            </a:r>
            <a:endParaRPr lang="de-DE"/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im Falle Schlüsselbasiertes Auth:</a:t>
            </a:r>
            <a:endParaRPr lang="de-DE"/>
          </a:p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Filezilla kann automatisch Putty-Agent “Pageant” nutzen</a:t>
            </a:r>
            <a:endParaRPr lang="de-DE"/>
          </a:p>
          <a:p>
            <a:pPr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alternativ Pfad des priv. Schlüssels unter </a:t>
            </a:r>
            <a:r>
              <a:rPr lang="de-DE">
                <a:latin typeface="Miriam Fixed"/>
                <a:cs typeface="Calibri"/>
              </a:rPr>
              <a:t>Bearbeiten - Einstellungen - SFTP</a:t>
            </a:r>
            <a:endParaRPr lang="de-DE">
              <a:latin typeface="Miriam Fixed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9A5F9-0D3D-44B0-ABD0-9BD9FDCD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C7504A-C8A8-45E1-A032-F60D049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7266A-54AC-4D90-B9D9-84C2DEBF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Dateitransfer mit scp (Commandline)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DBB19-50C4-44CB-A2D2-0343372D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Vom Localhost zum Server: </a:t>
            </a:r>
            <a:r>
              <a:rPr lang="de-DE">
                <a:latin typeface="Miriam Fixed"/>
                <a:cs typeface="Calibri"/>
              </a:rPr>
              <a:t>scp virus.exe </a:t>
            </a:r>
            <a:r>
              <a:rPr lang="de-DE">
                <a:latin typeface="Miriam Fixed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nutzer@fqdn.oder.ip:/ziel/pfad/</a:t>
            </a:r>
            <a:endParaRPr lang="de-DE">
              <a:latin typeface="Miriam Fixed"/>
              <a:cs typeface="Miriam Fixed"/>
            </a:endParaRPr>
          </a:p>
          <a:p>
            <a:r>
              <a:rPr lang="de-DE">
                <a:ea typeface="+mn-lt"/>
                <a:cs typeface="+mn-lt"/>
              </a:rPr>
              <a:t>vom Server zum Localhost: </a:t>
            </a:r>
            <a:r>
              <a:rPr lang="de-DE">
                <a:latin typeface="Miriam Fixed"/>
                <a:cs typeface="Calibri"/>
              </a:rPr>
              <a:t>scp </a:t>
            </a:r>
            <a:r>
              <a:rPr lang="de-DE">
                <a:latin typeface="Miriam Fixed"/>
                <a:cs typeface="Calibri"/>
                <a:hlinkClick r:id="rId3"/>
              </a:rPr>
              <a:t>nutzer@fqdn.oder.ip:/quell/pfad/virus.exe</a:t>
            </a:r>
            <a:r>
              <a:rPr lang="de-DE">
                <a:latin typeface="Miriam Fixed"/>
                <a:cs typeface="Calibri"/>
              </a:rPr>
              <a:t> /ziel/pfad/</a:t>
            </a:r>
          </a:p>
          <a:p>
            <a:endParaRPr lang="de-DE">
              <a:latin typeface="Miriam Fixed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DBBE12-2A19-4E2E-B529-2E47094A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16EC1A-8A3A-4042-BE65-413AFFD7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1C026-3834-4439-A006-32F21CC7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Absicherung mit Fail2Ban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08AE0-B6ED-4305-81C0-A11FE388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/>
              <a:t>nach best. Anzahl Fehlversuchen wird IP-Adresse in Firewall gesperrt</a:t>
            </a:r>
            <a:endParaRPr lang="de-DE">
              <a:latin typeface="Calibri"/>
              <a:cs typeface="Calibri" panose="020F0502020204030204"/>
            </a:endParaRPr>
          </a:p>
          <a:p>
            <a:r>
              <a:rPr lang="de-DE">
                <a:latin typeface="Calibri"/>
                <a:cs typeface="Miriam Fixed"/>
              </a:rPr>
              <a:t>  Installation:</a:t>
            </a:r>
            <a:r>
              <a:rPr lang="de-DE">
                <a:latin typeface="Miriam Fixed"/>
                <a:cs typeface="Miriam Fixed"/>
              </a:rPr>
              <a:t> </a:t>
            </a:r>
            <a:endParaRPr lang="de-DE">
              <a:cs typeface="Calibri"/>
            </a:endParaRPr>
          </a:p>
          <a:p>
            <a:pPr marL="0" indent="0">
              <a:buNone/>
            </a:pPr>
            <a:r>
              <a:rPr lang="de-DE">
                <a:latin typeface="Miriam Fixed"/>
                <a:cs typeface="Miriam Fixed"/>
              </a:rPr>
              <a:t> sudo apt install fail2ban</a:t>
            </a:r>
          </a:p>
          <a:p>
            <a:pPr marL="0" indent="0">
              <a:buNone/>
            </a:pPr>
            <a:endParaRPr lang="de-DE">
              <a:latin typeface="Miriam Fixed"/>
              <a:cs typeface="Miriam Fixed"/>
            </a:endParaRPr>
          </a:p>
          <a:p>
            <a:pPr marL="457200" indent="-457200"/>
            <a:r>
              <a:rPr lang="de-DE">
                <a:latin typeface="Calibri"/>
                <a:cs typeface="Miriam Fixed"/>
              </a:rPr>
              <a:t>Konfiguration:</a:t>
            </a:r>
            <a:r>
              <a:rPr lang="de-DE">
                <a:latin typeface="Miriam Fixed"/>
                <a:cs typeface="Miriam Fixed"/>
              </a:rPr>
              <a:t> </a:t>
            </a:r>
            <a:endParaRPr lang="de-DE">
              <a:latin typeface="Miriam Fixed"/>
              <a:ea typeface="+mn-lt"/>
              <a:cs typeface="Miriam Fixed"/>
            </a:endParaRPr>
          </a:p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Config: </a:t>
            </a:r>
            <a:r>
              <a:rPr lang="de-DE">
                <a:latin typeface="Miriam Fixed"/>
                <a:cs typeface="Miriam Fixed"/>
              </a:rPr>
              <a:t>/etc/fail2ban/jail.conf</a:t>
            </a:r>
          </a:p>
          <a:p>
            <a:pPr marL="0" indent="0">
              <a:buNone/>
            </a:pPr>
            <a:r>
              <a:rPr lang="de-DE">
                <a:latin typeface="Miriam Fixed"/>
                <a:cs typeface="Miriam Fixed"/>
              </a:rPr>
              <a:t>ignoreip = 127.0.0.1/8
bantime = 600
findtime = 600
maxretry = 3
destemail = root@localhost
sendername = Fail2Ban
mta = sendmail</a:t>
            </a:r>
            <a:endParaRPr lang="de-DE">
              <a:latin typeface="Miriam Fixed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09D116-55CE-4072-A96E-6E5EA815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5C20A2-D2C6-43A8-819A-254D4E76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3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844C5-6997-4DED-98CD-C14A0B7A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VPN mit SSH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CE8C4B-0A55-4CE5-8E3C-A6C16113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4BDC82-E752-48C3-8BB9-A3CCB958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6433DE-DF2D-44FB-A617-E54745F2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5DD03-8931-414B-BD4E-8494B334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Grundlagen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1F9FF-39B3-4718-99CE-FAA78950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cs typeface="Calibri"/>
              </a:rPr>
              <a:t>SSH </a:t>
            </a:r>
            <a:r>
              <a:rPr lang="de-DE">
                <a:cs typeface="Calibri"/>
                <a:sym typeface="Wingdings" panose="05000000000000000000" pitchFamily="2" charset="2"/>
              </a:rPr>
              <a:t> </a:t>
            </a:r>
            <a:r>
              <a:rPr lang="de-DE">
                <a:cs typeface="Calibri"/>
              </a:rPr>
              <a:t>Secure Shell</a:t>
            </a:r>
          </a:p>
          <a:p>
            <a:r>
              <a:rPr lang="de-DE">
                <a:cs typeface="Calibri"/>
              </a:rPr>
              <a:t>Verschlüsseltes Netzwerkprotokoll (vgl. http, https, ftp, ...)</a:t>
            </a:r>
          </a:p>
          <a:p>
            <a:r>
              <a:rPr lang="de-DE">
                <a:cs typeface="Calibri"/>
              </a:rPr>
              <a:t>Ermöglicht Fernzugriff auf </a:t>
            </a:r>
            <a:r>
              <a:rPr lang="de-DE">
                <a:ea typeface="+mn-lt"/>
                <a:cs typeface="+mn-lt"/>
              </a:rPr>
              <a:t>entfernte Kommandozeilen</a:t>
            </a:r>
          </a:p>
          <a:p>
            <a:endParaRPr lang="de-DE"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6BA63E-2BD6-4A78-91C4-F116BCBB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E43BDD-07F9-4BF9-835F-59A019BD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5DD03-8931-414B-BD4E-8494B334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Vorrausetzungen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1F9FF-39B3-4718-99CE-FAA78950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>
                <a:cs typeface="Calibri"/>
              </a:rPr>
              <a:t>SSH – Client</a:t>
            </a:r>
          </a:p>
          <a:p>
            <a:r>
              <a:rPr lang="de-DE" dirty="0">
                <a:cs typeface="Calibri"/>
              </a:rPr>
              <a:t>SSHD – </a:t>
            </a:r>
            <a:r>
              <a:rPr lang="de-DE" dirty="0" err="1">
                <a:cs typeface="Calibri"/>
              </a:rPr>
              <a:t>OpenSSH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Daemon</a:t>
            </a:r>
          </a:p>
          <a:p>
            <a:endParaRPr lang="de-DE"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F6E763-8392-4D07-8D89-35755491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29551-5D7B-4447-9148-CEA2AC1A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7B5D-EBE1-4F0A-8757-D50D5082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Zweck 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E5A2F-2920-441B-8CBF-887518DD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Verwaltung von Servern, auf die man nicht lokal zugreifen kann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Sichere Übermittlung von Dateien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Sicheres Erstellen von Back-ups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Verbindung zwischen zwei Rechnern mit Ende-zu-Ende-Verschlüsselung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Fernwartung von anderen Computern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Nutzung als VPN-Tunnel  </a:t>
            </a: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2B6B6B-F4B4-481A-9415-AB79213F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F068B5-2F84-4677-8E37-2E49F00E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67777-C042-414E-8CF9-43AB7BBC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Installation - Client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B33E1-3B93-4B64-93B6-2F991BC1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cs typeface="Calibri"/>
              </a:rPr>
              <a:t>Debian o.ä.: </a:t>
            </a:r>
            <a:r>
              <a:rPr lang="de-DE" err="1">
                <a:latin typeface="Miriam Fixed"/>
                <a:cs typeface="Calibri"/>
              </a:rPr>
              <a:t>sudo</a:t>
            </a:r>
            <a:r>
              <a:rPr lang="de-DE">
                <a:latin typeface="Miriam Fixed"/>
                <a:cs typeface="Calibri"/>
              </a:rPr>
              <a:t> </a:t>
            </a:r>
            <a:r>
              <a:rPr lang="de-DE" err="1">
                <a:latin typeface="Miriam Fixed"/>
                <a:cs typeface="Calibri"/>
              </a:rPr>
              <a:t>apt</a:t>
            </a:r>
            <a:r>
              <a:rPr lang="de-DE">
                <a:latin typeface="Miriam Fixed"/>
                <a:cs typeface="Calibri"/>
              </a:rPr>
              <a:t> </a:t>
            </a:r>
            <a:r>
              <a:rPr lang="de-DE" err="1">
                <a:latin typeface="Miriam Fixed"/>
                <a:cs typeface="Calibri"/>
              </a:rPr>
              <a:t>install</a:t>
            </a:r>
            <a:r>
              <a:rPr lang="de-DE">
                <a:latin typeface="Miriam Fixed"/>
                <a:cs typeface="Calibri"/>
              </a:rPr>
              <a:t> </a:t>
            </a:r>
            <a:r>
              <a:rPr lang="de-DE" err="1">
                <a:latin typeface="Miriam Fixed"/>
                <a:cs typeface="Calibri"/>
              </a:rPr>
              <a:t>openssh</a:t>
            </a:r>
            <a:r>
              <a:rPr lang="de-DE">
                <a:latin typeface="Miriam Fixed"/>
                <a:cs typeface="Calibri"/>
              </a:rPr>
              <a:t>-client</a:t>
            </a:r>
          </a:p>
          <a:p>
            <a:r>
              <a:rPr lang="de-DE">
                <a:cs typeface="Calibri"/>
              </a:rPr>
              <a:t>Arch o.ä.: </a:t>
            </a:r>
            <a:r>
              <a:rPr lang="de-DE" err="1">
                <a:latin typeface="Miriam Fixed"/>
                <a:cs typeface="Calibri"/>
              </a:rPr>
              <a:t>sudo</a:t>
            </a:r>
            <a:r>
              <a:rPr lang="de-DE">
                <a:latin typeface="Miriam Fixed"/>
                <a:cs typeface="Calibri"/>
              </a:rPr>
              <a:t> </a:t>
            </a:r>
            <a:r>
              <a:rPr lang="de-DE" err="1">
                <a:latin typeface="Miriam Fixed"/>
                <a:cs typeface="Calibri"/>
              </a:rPr>
              <a:t>pacman</a:t>
            </a:r>
            <a:r>
              <a:rPr lang="de-DE">
                <a:latin typeface="Miriam Fixed"/>
                <a:cs typeface="Calibri"/>
              </a:rPr>
              <a:t> –S </a:t>
            </a:r>
            <a:r>
              <a:rPr lang="de-DE" err="1">
                <a:latin typeface="Miriam Fixed"/>
                <a:cs typeface="Calibri"/>
              </a:rPr>
              <a:t>openssh</a:t>
            </a:r>
            <a:endParaRPr lang="de-DE">
              <a:latin typeface="Miriam Fixed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978260-B318-4964-9B9A-08C93D8C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F757CF-CF74-46E7-808A-9A76E6A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67777-C042-414E-8CF9-43AB7BBC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Installation - Server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8B33E1-3B93-4B64-93B6-2F991BC1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ea typeface="+mn-lt"/>
                <a:cs typeface="+mn-lt"/>
              </a:rPr>
              <a:t>Debian o.ä.: </a:t>
            </a:r>
            <a:r>
              <a:rPr lang="de-DE" err="1">
                <a:latin typeface="Miriam Fixed"/>
                <a:cs typeface="Miriam Fixed"/>
              </a:rPr>
              <a:t>sudo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apt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install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openssh</a:t>
            </a:r>
            <a:r>
              <a:rPr lang="de-DE">
                <a:latin typeface="Miriam Fixed"/>
                <a:cs typeface="Miriam Fixed"/>
              </a:rPr>
              <a:t>-server</a:t>
            </a:r>
            <a:r>
              <a:rPr lang="de-DE">
                <a:latin typeface="Miriam Fixed"/>
                <a:ea typeface="+mn-lt"/>
                <a:cs typeface="+mn-lt"/>
              </a:rPr>
              <a:t> und </a:t>
            </a:r>
            <a:r>
              <a:rPr lang="de-DE" err="1">
                <a:latin typeface="Miriam Fixed"/>
                <a:cs typeface="Miriam Fixed"/>
              </a:rPr>
              <a:t>sudo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apt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install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openssh</a:t>
            </a:r>
            <a:r>
              <a:rPr lang="de-DE">
                <a:latin typeface="Miriam Fixed"/>
                <a:cs typeface="Miriam Fixed"/>
              </a:rPr>
              <a:t>-</a:t>
            </a:r>
            <a:r>
              <a:rPr lang="de-DE" err="1">
                <a:latin typeface="Miriam Fixed"/>
                <a:cs typeface="Miriam Fixed"/>
              </a:rPr>
              <a:t>sftp</a:t>
            </a:r>
            <a:r>
              <a:rPr lang="de-DE">
                <a:latin typeface="Miriam Fixed"/>
                <a:cs typeface="Miriam Fixed"/>
              </a:rPr>
              <a:t>-server</a:t>
            </a:r>
          </a:p>
          <a:p>
            <a:r>
              <a:rPr lang="de-DE">
                <a:ea typeface="+mn-lt"/>
                <a:cs typeface="+mn-lt"/>
              </a:rPr>
              <a:t>Arch o.ä.: </a:t>
            </a:r>
            <a:r>
              <a:rPr lang="de-DE" err="1">
                <a:latin typeface="Miriam Fixed"/>
                <a:cs typeface="Miriam Fixed"/>
              </a:rPr>
              <a:t>sudo</a:t>
            </a:r>
            <a:r>
              <a:rPr lang="de-DE">
                <a:latin typeface="Miriam Fixed"/>
                <a:cs typeface="Miriam Fixed"/>
              </a:rPr>
              <a:t> </a:t>
            </a:r>
            <a:r>
              <a:rPr lang="de-DE" err="1">
                <a:latin typeface="Miriam Fixed"/>
                <a:cs typeface="Miriam Fixed"/>
              </a:rPr>
              <a:t>pacman</a:t>
            </a:r>
            <a:r>
              <a:rPr lang="de-DE">
                <a:latin typeface="Miriam Fixed"/>
                <a:cs typeface="Miriam Fixed"/>
              </a:rPr>
              <a:t> -S </a:t>
            </a:r>
            <a:r>
              <a:rPr lang="de-DE" err="1">
                <a:latin typeface="Miriam Fixed"/>
                <a:cs typeface="Miriam Fixed"/>
              </a:rPr>
              <a:t>openssh</a:t>
            </a:r>
            <a:endParaRPr lang="de-DE">
              <a:latin typeface="Miriam Fixed"/>
              <a:cs typeface="Miriam Fixed"/>
            </a:endParaRPr>
          </a:p>
          <a:p>
            <a:pPr marL="0" indent="0">
              <a:buNone/>
            </a:pPr>
            <a:endParaRPr lang="de-DE">
              <a:latin typeface="Miriam Fixed"/>
              <a:cs typeface="Miriam Fixed"/>
            </a:endParaRPr>
          </a:p>
          <a:p>
            <a:r>
              <a:rPr lang="de-DE">
                <a:ea typeface="+mn-lt"/>
                <a:cs typeface="+mn-lt"/>
              </a:rPr>
              <a:t>Starten des Servers mit </a:t>
            </a:r>
            <a:r>
              <a:rPr lang="de-DE" err="1">
                <a:ea typeface="+mn-lt"/>
                <a:cs typeface="+mn-lt"/>
              </a:rPr>
              <a:t>systemd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latin typeface="Miriam Fixed"/>
                <a:ea typeface="+mn-lt"/>
                <a:cs typeface="+mn-lt"/>
              </a:rPr>
              <a:t>sudo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systemctl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start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sshd</a:t>
            </a:r>
            <a:endParaRPr lang="de-DE" err="1">
              <a:latin typeface="Miriam Fixed"/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Autostart des Servers mit </a:t>
            </a:r>
            <a:r>
              <a:rPr lang="de-DE" err="1">
                <a:ea typeface="+mn-lt"/>
                <a:cs typeface="+mn-lt"/>
              </a:rPr>
              <a:t>systemd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latin typeface="Miriam Fixed"/>
                <a:ea typeface="+mn-lt"/>
                <a:cs typeface="+mn-lt"/>
              </a:rPr>
              <a:t>sudo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systemctl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enable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sshd</a:t>
            </a:r>
            <a:endParaRPr lang="de-DE" err="1">
              <a:latin typeface="Miriam Fixed"/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B7A3A5-ABAE-48FC-84AF-F329DD9F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64624-3505-4B20-8A4A-44704E0A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0839C-AA30-49AF-BB19-C8C35C5D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Konfiguration - Client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D473C-1A81-49D4-8397-1A7CD0C0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3"/>
            <a:ext cx="7949879" cy="476203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$ </a:t>
            </a:r>
            <a:r>
              <a:rPr lang="de-DE" sz="1600" err="1">
                <a:latin typeface="Miriam Fixed"/>
                <a:ea typeface="+mn-lt"/>
                <a:cs typeface="+mn-lt"/>
              </a:rPr>
              <a:t>ssh-keygen</a:t>
            </a:r>
            <a:r>
              <a:rPr lang="de-DE" sz="1600">
                <a:latin typeface="Miriam Fixed"/>
                <a:ea typeface="+mn-lt"/>
                <a:cs typeface="+mn-lt"/>
              </a:rPr>
              <a:t> -t </a:t>
            </a:r>
            <a:r>
              <a:rPr lang="de-DE" sz="1600" err="1">
                <a:latin typeface="Miriam Fixed"/>
                <a:ea typeface="+mn-lt"/>
                <a:cs typeface="+mn-lt"/>
              </a:rPr>
              <a:t>rsa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Generating </a:t>
            </a:r>
            <a:r>
              <a:rPr lang="de-DE" sz="1600" err="1">
                <a:latin typeface="Miriam Fixed"/>
                <a:ea typeface="+mn-lt"/>
                <a:cs typeface="+mn-lt"/>
              </a:rPr>
              <a:t>public</a:t>
            </a:r>
            <a:r>
              <a:rPr lang="de-DE" sz="1600">
                <a:latin typeface="Miriam Fixed"/>
                <a:ea typeface="+mn-lt"/>
                <a:cs typeface="+mn-lt"/>
              </a:rPr>
              <a:t>/private </a:t>
            </a:r>
            <a:r>
              <a:rPr lang="de-DE" sz="1600" err="1">
                <a:latin typeface="Miriam Fixed"/>
                <a:ea typeface="+mn-lt"/>
                <a:cs typeface="+mn-lt"/>
              </a:rPr>
              <a:t>rsa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key</a:t>
            </a:r>
            <a:r>
              <a:rPr lang="de-DE" sz="1600">
                <a:latin typeface="Miriam Fixed"/>
                <a:ea typeface="+mn-lt"/>
                <a:cs typeface="+mn-lt"/>
              </a:rPr>
              <a:t> pair.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Enter </a:t>
            </a:r>
            <a:r>
              <a:rPr lang="de-DE" sz="1600" err="1">
                <a:latin typeface="Miriam Fixed"/>
                <a:ea typeface="+mn-lt"/>
                <a:cs typeface="+mn-lt"/>
              </a:rPr>
              <a:t>file</a:t>
            </a:r>
            <a:r>
              <a:rPr lang="de-DE" sz="1600">
                <a:latin typeface="Miriam Fixed"/>
                <a:ea typeface="+mn-lt"/>
                <a:cs typeface="+mn-lt"/>
              </a:rPr>
              <a:t> in </a:t>
            </a:r>
            <a:r>
              <a:rPr lang="de-DE" sz="1600" err="1">
                <a:latin typeface="Miriam Fixed"/>
                <a:ea typeface="+mn-lt"/>
                <a:cs typeface="+mn-lt"/>
              </a:rPr>
              <a:t>which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to</a:t>
            </a:r>
            <a:r>
              <a:rPr lang="de-DE" sz="1600">
                <a:latin typeface="Miriam Fixed"/>
                <a:ea typeface="+mn-lt"/>
                <a:cs typeface="+mn-lt"/>
              </a:rPr>
              <a:t> save the </a:t>
            </a:r>
            <a:r>
              <a:rPr lang="de-DE" sz="1600" err="1">
                <a:latin typeface="Miriam Fixed"/>
                <a:ea typeface="+mn-lt"/>
                <a:cs typeface="+mn-lt"/>
              </a:rPr>
              <a:t>key</a:t>
            </a:r>
            <a:r>
              <a:rPr lang="de-DE" sz="1600">
                <a:latin typeface="Miriam Fixed"/>
                <a:ea typeface="+mn-lt"/>
                <a:cs typeface="+mn-lt"/>
              </a:rPr>
              <a:t> (C:\Users\User/.</a:t>
            </a:r>
            <a:r>
              <a:rPr lang="de-DE" sz="1600" err="1">
                <a:latin typeface="Miriam Fixed"/>
                <a:ea typeface="+mn-lt"/>
                <a:cs typeface="+mn-lt"/>
              </a:rPr>
              <a:t>ssh</a:t>
            </a:r>
            <a:r>
              <a:rPr lang="de-DE" sz="1600">
                <a:latin typeface="Miriam Fixed"/>
                <a:ea typeface="+mn-lt"/>
                <a:cs typeface="+mn-lt"/>
              </a:rPr>
              <a:t>/</a:t>
            </a:r>
            <a:r>
              <a:rPr lang="de-DE" sz="1600" err="1">
                <a:latin typeface="Miriam Fixed"/>
                <a:ea typeface="+mn-lt"/>
                <a:cs typeface="+mn-lt"/>
              </a:rPr>
              <a:t>id_rsa</a:t>
            </a:r>
            <a:r>
              <a:rPr lang="de-DE" sz="1600">
                <a:latin typeface="Miriam Fixed"/>
                <a:ea typeface="+mn-lt"/>
                <a:cs typeface="+mn-lt"/>
              </a:rPr>
              <a:t>):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Enter </a:t>
            </a:r>
            <a:r>
              <a:rPr lang="de-DE" sz="1600" err="1">
                <a:latin typeface="Miriam Fixed"/>
                <a:ea typeface="+mn-lt"/>
                <a:cs typeface="+mn-lt"/>
              </a:rPr>
              <a:t>passphrase</a:t>
            </a:r>
            <a:r>
              <a:rPr lang="de-DE" sz="1600">
                <a:latin typeface="Miriam Fixed"/>
                <a:ea typeface="+mn-lt"/>
                <a:cs typeface="+mn-lt"/>
              </a:rPr>
              <a:t> (</a:t>
            </a:r>
            <a:r>
              <a:rPr lang="de-DE" sz="1600" err="1">
                <a:latin typeface="Miriam Fixed"/>
                <a:ea typeface="+mn-lt"/>
                <a:cs typeface="+mn-lt"/>
              </a:rPr>
              <a:t>empty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for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no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passphrase</a:t>
            </a:r>
            <a:r>
              <a:rPr lang="de-DE" sz="1600">
                <a:latin typeface="Miriam Fixed"/>
                <a:ea typeface="+mn-lt"/>
                <a:cs typeface="+mn-lt"/>
              </a:rPr>
              <a:t>):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Enter same </a:t>
            </a:r>
            <a:r>
              <a:rPr lang="de-DE" sz="1600" err="1">
                <a:latin typeface="Miriam Fixed"/>
                <a:ea typeface="+mn-lt"/>
                <a:cs typeface="+mn-lt"/>
              </a:rPr>
              <a:t>passphrase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again</a:t>
            </a:r>
            <a:r>
              <a:rPr lang="de-DE" sz="1600">
                <a:latin typeface="Miriam Fixed"/>
                <a:ea typeface="+mn-lt"/>
                <a:cs typeface="+mn-lt"/>
              </a:rPr>
              <a:t>: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 err="1">
                <a:latin typeface="Miriam Fixed"/>
                <a:ea typeface="+mn-lt"/>
                <a:cs typeface="+mn-lt"/>
              </a:rPr>
              <a:t>Your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identification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has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been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saved</a:t>
            </a:r>
            <a:r>
              <a:rPr lang="de-DE" sz="1600">
                <a:latin typeface="Miriam Fixed"/>
                <a:ea typeface="+mn-lt"/>
                <a:cs typeface="+mn-lt"/>
              </a:rPr>
              <a:t> in C:\Users\User/.ssh/id_rsa.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 err="1">
                <a:latin typeface="Miriam Fixed"/>
                <a:ea typeface="+mn-lt"/>
                <a:cs typeface="+mn-lt"/>
              </a:rPr>
              <a:t>Your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public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key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has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been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saved</a:t>
            </a:r>
            <a:r>
              <a:rPr lang="de-DE" sz="1600">
                <a:latin typeface="Miriam Fixed"/>
                <a:ea typeface="+mn-lt"/>
                <a:cs typeface="+mn-lt"/>
              </a:rPr>
              <a:t> in C:\Users\User/.ssh/id_rsa.pub.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The </a:t>
            </a:r>
            <a:r>
              <a:rPr lang="de-DE" sz="1600" err="1">
                <a:latin typeface="Miriam Fixed"/>
                <a:ea typeface="+mn-lt"/>
                <a:cs typeface="+mn-lt"/>
              </a:rPr>
              <a:t>key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fingerprint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is</a:t>
            </a:r>
            <a:r>
              <a:rPr lang="de-DE" sz="1600">
                <a:latin typeface="Miriam Fixed"/>
                <a:ea typeface="+mn-lt"/>
                <a:cs typeface="+mn-lt"/>
              </a:rPr>
              <a:t>: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SHA256:mstyW1phoEPqbMT3stzYUapfT6V/rBpMMyEHMmjiTp0 </a:t>
            </a:r>
            <a:r>
              <a:rPr lang="de-DE" sz="1600" err="1">
                <a:latin typeface="Miriam Fixed"/>
                <a:ea typeface="+mn-lt"/>
                <a:cs typeface="+mn-lt"/>
              </a:rPr>
              <a:t>user@DESKTOP-EPNUPVN</a:t>
            </a:r>
            <a:endParaRPr lang="de-DE" sz="16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de-DE" sz="1600">
                <a:latin typeface="Miriam Fixed"/>
                <a:ea typeface="+mn-lt"/>
                <a:cs typeface="+mn-lt"/>
              </a:rPr>
              <a:t>The key's </a:t>
            </a:r>
            <a:r>
              <a:rPr lang="de-DE" sz="1600" err="1">
                <a:latin typeface="Miriam Fixed"/>
                <a:ea typeface="+mn-lt"/>
                <a:cs typeface="+mn-lt"/>
              </a:rPr>
              <a:t>randomart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image</a:t>
            </a:r>
            <a:r>
              <a:rPr lang="de-DE" sz="1600">
                <a:latin typeface="Miriam Fixed"/>
                <a:ea typeface="+mn-lt"/>
                <a:cs typeface="+mn-lt"/>
              </a:rPr>
              <a:t> </a:t>
            </a:r>
            <a:r>
              <a:rPr lang="de-DE" sz="1600" err="1">
                <a:latin typeface="Miriam Fixed"/>
                <a:ea typeface="+mn-lt"/>
                <a:cs typeface="+mn-lt"/>
              </a:rPr>
              <a:t>is</a:t>
            </a:r>
            <a:r>
              <a:rPr lang="de-DE" sz="1600">
                <a:latin typeface="Miriam Fixed"/>
                <a:ea typeface="+mn-lt"/>
                <a:cs typeface="+mn-lt"/>
              </a:rPr>
              <a:t>:</a:t>
            </a:r>
            <a:endParaRPr lang="de-DE" sz="160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5EF48D3-8A2C-484B-AF38-3D414D428A50}"/>
              </a:ext>
            </a:extLst>
          </p:cNvPr>
          <p:cNvSpPr txBox="1">
            <a:spLocks/>
          </p:cNvSpPr>
          <p:nvPr/>
        </p:nvSpPr>
        <p:spPr>
          <a:xfrm>
            <a:off x="9131460" y="1422643"/>
            <a:ext cx="2963120" cy="4752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endParaRPr lang="de-DE" sz="1200">
              <a:latin typeface="Miriam Fixed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+---[RSA 2048]----+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      .+   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   . o. .  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  ..+... o 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 . </a:t>
            </a:r>
            <a:r>
              <a:rPr lang="de-DE" sz="1800" err="1">
                <a:latin typeface="Miriam Fixed"/>
                <a:cs typeface="Miriam Fixed"/>
              </a:rPr>
              <a:t>oo.E</a:t>
            </a:r>
            <a:r>
              <a:rPr lang="de-DE" sz="1800">
                <a:latin typeface="Miriam Fixed"/>
                <a:cs typeface="Miriam Fixed"/>
              </a:rPr>
              <a:t>. o .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 +o+   S + .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 + ..o * + =  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 + . * + =  .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 . ..O.B o </a:t>
            </a:r>
            <a:r>
              <a:rPr lang="de-DE" sz="1800" err="1">
                <a:latin typeface="Miriam Fixed"/>
                <a:cs typeface="Miriam Fixed"/>
              </a:rPr>
              <a:t>o</a:t>
            </a:r>
            <a:r>
              <a:rPr lang="de-DE" sz="1800">
                <a:latin typeface="Miriam Fixed"/>
                <a:cs typeface="Miriam Fixed"/>
              </a:rPr>
              <a:t>  </a:t>
            </a:r>
            <a:r>
              <a:rPr lang="de-DE" sz="1800" err="1">
                <a:latin typeface="Miriam Fixed"/>
                <a:cs typeface="Miriam Fixed"/>
              </a:rPr>
              <a:t>o</a:t>
            </a:r>
            <a:r>
              <a:rPr lang="de-DE" sz="1800">
                <a:latin typeface="Miriam Fixed"/>
                <a:cs typeface="Miriam Fixed"/>
              </a:rPr>
              <a:t>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|    =+O.  </a:t>
            </a:r>
            <a:r>
              <a:rPr lang="de-DE" sz="1800" err="1">
                <a:latin typeface="Miriam Fixed"/>
                <a:cs typeface="Miriam Fixed"/>
              </a:rPr>
              <a:t>o.oo</a:t>
            </a:r>
            <a:r>
              <a:rPr lang="de-DE" sz="1800">
                <a:latin typeface="Miriam Fixed"/>
                <a:cs typeface="Miriam Fixed"/>
              </a:rPr>
              <a:t>   |</a:t>
            </a:r>
            <a:endParaRPr lang="de-DE" sz="180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de-DE" sz="1800">
                <a:latin typeface="Miriam Fixed"/>
                <a:cs typeface="Miriam Fixed"/>
              </a:rPr>
              <a:t>+----[SHA256]-----+</a:t>
            </a:r>
            <a:endParaRPr lang="de-DE" sz="1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8E3973-8922-4C17-8ADB-9AFFCBC1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9C169-94AF-40A7-9BF7-21EF805D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87F0-FD16-44A7-AA11-2D1FDB03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Konfiguration - Client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AAA64-73DA-4613-B754-0D090A88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ea typeface="+mn-lt"/>
                <a:cs typeface="+mn-lt"/>
              </a:rPr>
              <a:t>Kopieren des </a:t>
            </a:r>
            <a:r>
              <a:rPr lang="de-DE" err="1">
                <a:ea typeface="+mn-lt"/>
                <a:cs typeface="+mn-lt"/>
              </a:rPr>
              <a:t>öff</a:t>
            </a:r>
            <a:r>
              <a:rPr lang="de-DE">
                <a:ea typeface="+mn-lt"/>
                <a:cs typeface="+mn-lt"/>
              </a:rPr>
              <a:t>. Schlüssels auf den Server (insofern passwortbasierte Auth aktiviert ist)</a:t>
            </a:r>
            <a:endParaRPr lang="de-DE">
              <a:cs typeface="Calibri" panose="020F0502020204030204"/>
            </a:endParaRPr>
          </a:p>
          <a:p>
            <a:pPr marL="0" indent="0">
              <a:buNone/>
            </a:pPr>
            <a:r>
              <a:rPr lang="de-DE" err="1">
                <a:latin typeface="Miriam Fixed"/>
                <a:ea typeface="+mn-lt"/>
                <a:cs typeface="+mn-lt"/>
              </a:rPr>
              <a:t>cat</a:t>
            </a:r>
            <a:r>
              <a:rPr lang="de-DE">
                <a:latin typeface="Miriam Fixed"/>
                <a:ea typeface="+mn-lt"/>
                <a:cs typeface="+mn-lt"/>
              </a:rPr>
              <a:t> ~/.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/id_rsa.pub | 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 </a:t>
            </a:r>
            <a:r>
              <a:rPr lang="de-DE" err="1">
                <a:latin typeface="Miriam Fixed"/>
                <a:ea typeface="+mn-lt"/>
                <a:cs typeface="+mn-lt"/>
              </a:rPr>
              <a:t>pi@raspberry</a:t>
            </a:r>
            <a:r>
              <a:rPr lang="de-DE">
                <a:latin typeface="Miriam Fixed"/>
                <a:ea typeface="+mn-lt"/>
                <a:cs typeface="+mn-lt"/>
              </a:rPr>
              <a:t> "</a:t>
            </a:r>
            <a:r>
              <a:rPr lang="de-DE" err="1">
                <a:latin typeface="Miriam Fixed"/>
                <a:ea typeface="+mn-lt"/>
                <a:cs typeface="+mn-lt"/>
              </a:rPr>
              <a:t>mkdir</a:t>
            </a:r>
            <a:r>
              <a:rPr lang="de-DE">
                <a:latin typeface="Miriam Fixed"/>
                <a:ea typeface="+mn-lt"/>
                <a:cs typeface="+mn-lt"/>
              </a:rPr>
              <a:t> -p ~/.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 &amp;&amp; </a:t>
            </a:r>
            <a:r>
              <a:rPr lang="de-DE" err="1">
                <a:latin typeface="Miriam Fixed"/>
                <a:ea typeface="+mn-lt"/>
                <a:cs typeface="+mn-lt"/>
              </a:rPr>
              <a:t>chmod</a:t>
            </a:r>
            <a:r>
              <a:rPr lang="de-DE">
                <a:latin typeface="Miriam Fixed"/>
                <a:ea typeface="+mn-lt"/>
                <a:cs typeface="+mn-lt"/>
              </a:rPr>
              <a:t> 700 ~/.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 &amp;&amp; </a:t>
            </a:r>
            <a:r>
              <a:rPr lang="de-DE" err="1">
                <a:latin typeface="Miriam Fixed"/>
                <a:ea typeface="+mn-lt"/>
                <a:cs typeface="+mn-lt"/>
              </a:rPr>
              <a:t>cat</a:t>
            </a:r>
            <a:r>
              <a:rPr lang="de-DE">
                <a:latin typeface="Miriam Fixed"/>
                <a:ea typeface="+mn-lt"/>
                <a:cs typeface="+mn-lt"/>
              </a:rPr>
              <a:t> &gt;&gt;  ~/.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/</a:t>
            </a:r>
            <a:r>
              <a:rPr lang="de-DE" err="1">
                <a:latin typeface="Miriam Fixed"/>
                <a:ea typeface="+mn-lt"/>
                <a:cs typeface="+mn-lt"/>
              </a:rPr>
              <a:t>authorized_keys</a:t>
            </a:r>
            <a:r>
              <a:rPr lang="de-DE">
                <a:latin typeface="Miriam Fixed"/>
                <a:ea typeface="+mn-lt"/>
                <a:cs typeface="+mn-lt"/>
              </a:rPr>
              <a:t>"</a:t>
            </a:r>
            <a:endParaRPr lang="de-DE">
              <a:latin typeface="Miriam Fixed"/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Darüber hinaus keine besondere Konfiguration notwendig.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2D1C84-367E-4D29-92B5-7FDD1AD6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414846-1C6D-4833-93B3-88508D23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F9046-DE25-485D-9695-5987561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Konfiguration - Server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192F5-8F8C-4CB4-84E9-605E1217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ea typeface="+mn-lt"/>
                <a:cs typeface="+mn-lt"/>
              </a:rPr>
              <a:t>Schlüssel werden automatisch generiert</a:t>
            </a:r>
            <a:endParaRPr lang="de-DE">
              <a:cs typeface="Calibri" panose="020F0502020204030204"/>
            </a:endParaRPr>
          </a:p>
          <a:p>
            <a:r>
              <a:rPr lang="de-DE">
                <a:ea typeface="+mn-lt"/>
                <a:cs typeface="+mn-lt"/>
              </a:rPr>
              <a:t>Konfigurationsdatei: </a:t>
            </a:r>
            <a:r>
              <a:rPr lang="de-DE">
                <a:latin typeface="Miriam Fixed"/>
                <a:ea typeface="+mn-lt"/>
                <a:cs typeface="+mn-lt"/>
              </a:rPr>
              <a:t>/</a:t>
            </a:r>
            <a:r>
              <a:rPr lang="de-DE" err="1">
                <a:latin typeface="Miriam Fixed"/>
                <a:ea typeface="+mn-lt"/>
                <a:cs typeface="+mn-lt"/>
              </a:rPr>
              <a:t>etc</a:t>
            </a:r>
            <a:r>
              <a:rPr lang="de-DE">
                <a:latin typeface="Miriam Fixed"/>
                <a:ea typeface="+mn-lt"/>
                <a:cs typeface="+mn-lt"/>
              </a:rPr>
              <a:t>/</a:t>
            </a:r>
            <a:r>
              <a:rPr lang="de-DE" err="1">
                <a:latin typeface="Miriam Fixed"/>
                <a:ea typeface="+mn-lt"/>
                <a:cs typeface="+mn-lt"/>
              </a:rPr>
              <a:t>ssh</a:t>
            </a:r>
            <a:r>
              <a:rPr lang="de-DE">
                <a:latin typeface="Miriam Fixed"/>
                <a:ea typeface="+mn-lt"/>
                <a:cs typeface="+mn-lt"/>
              </a:rPr>
              <a:t>/</a:t>
            </a:r>
            <a:r>
              <a:rPr lang="de-DE" err="1">
                <a:latin typeface="Miriam Fixed"/>
                <a:ea typeface="+mn-lt"/>
                <a:cs typeface="+mn-lt"/>
              </a:rPr>
              <a:t>sshd_config</a:t>
            </a:r>
            <a:endParaRPr lang="de-DE" err="1">
              <a:latin typeface="Miriam Fixed"/>
              <a:cs typeface="Miriam Fixed"/>
            </a:endParaRPr>
          </a:p>
          <a:p>
            <a:r>
              <a:rPr lang="de-DE">
                <a:ea typeface="+mn-lt"/>
                <a:cs typeface="+mn-lt"/>
              </a:rPr>
              <a:t>Standardkonfiguration ist zwar ausreichend, aber für Produktivbetrieb kann verbessert werden:</a:t>
            </a:r>
          </a:p>
          <a:p>
            <a:pPr marL="0" indent="0">
              <a:buNone/>
            </a:pPr>
            <a:endParaRPr lang="de-DE">
              <a:latin typeface="Consolas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04AB8D-E150-4A51-83DF-AAF13E4D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Luis Schäfer / Yannis Becker / Maximilian Kerst / Bastian Schwinger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FD67FF-9F75-4EA0-B893-4164378E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5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SSH</vt:lpstr>
      <vt:lpstr>Grundlagen</vt:lpstr>
      <vt:lpstr>Vorrausetzungen</vt:lpstr>
      <vt:lpstr>Zweck </vt:lpstr>
      <vt:lpstr>Installation - Client</vt:lpstr>
      <vt:lpstr>Installation - Server</vt:lpstr>
      <vt:lpstr>Konfiguration - Client</vt:lpstr>
      <vt:lpstr>Konfiguration - Client</vt:lpstr>
      <vt:lpstr>Konfiguration - Server</vt:lpstr>
      <vt:lpstr>Konfiguration - Server</vt:lpstr>
      <vt:lpstr>Konfiguration - Server</vt:lpstr>
      <vt:lpstr>Dateitransfer mit Windows am Beispiel FileZilla</vt:lpstr>
      <vt:lpstr>Dateitransfer mit scp (Commandline)</vt:lpstr>
      <vt:lpstr>Absicherung mit Fail2Ban</vt:lpstr>
      <vt:lpstr>VPN mit SSH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8</cp:revision>
  <dcterms:created xsi:type="dcterms:W3CDTF">2020-11-04T12:00:11Z</dcterms:created>
  <dcterms:modified xsi:type="dcterms:W3CDTF">2020-11-07T11:12:27Z</dcterms:modified>
</cp:coreProperties>
</file>