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722630" y="1180465"/>
            <a:ext cx="1176020" cy="187325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1343005" y="6036945"/>
            <a:ext cx="692150" cy="61277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979170" y="1479550"/>
            <a:ext cx="6642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40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Login</a:t>
            </a:r>
            <a:endParaRPr lang="en-IN" altLang="en-US" sz="140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71245" y="1994535"/>
            <a:ext cx="47942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00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User</a:t>
            </a:r>
            <a:endParaRPr lang="en-IN" altLang="en-US" sz="100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912495" y="2381250"/>
            <a:ext cx="79565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00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Password</a:t>
            </a:r>
            <a:endParaRPr lang="en-IN" altLang="en-US" sz="100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782570" y="1180465"/>
            <a:ext cx="1104265" cy="187261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2" idx="3"/>
            <a:endCxn id="10" idx="1"/>
          </p:cNvCxnSpPr>
          <p:nvPr/>
        </p:nvCxnSpPr>
        <p:spPr>
          <a:xfrm>
            <a:off x="1898650" y="2117090"/>
            <a:ext cx="883920" cy="0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3133725" y="812165"/>
            <a:ext cx="4038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40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JS</a:t>
            </a:r>
            <a:endParaRPr lang="en-IN" altLang="en-US" sz="140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872740" y="1932940"/>
            <a:ext cx="925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40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SHA 256</a:t>
            </a:r>
            <a:endParaRPr lang="en-IN" altLang="en-US" sz="140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4629150" y="628015"/>
            <a:ext cx="2358390" cy="331851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5041265" y="259080"/>
            <a:ext cx="11861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140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PHP</a:t>
            </a:r>
            <a:endParaRPr lang="en-IN" altLang="en-US" sz="140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1" name="Rectangles 20"/>
          <p:cNvSpPr/>
          <p:nvPr/>
        </p:nvSpPr>
        <p:spPr>
          <a:xfrm>
            <a:off x="9022715" y="565785"/>
            <a:ext cx="1170305" cy="8102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10" idx="3"/>
            <a:endCxn id="32" idx="1"/>
          </p:cNvCxnSpPr>
          <p:nvPr/>
        </p:nvCxnSpPr>
        <p:spPr>
          <a:xfrm>
            <a:off x="3886835" y="2117090"/>
            <a:ext cx="1488440" cy="478790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969760" y="822325"/>
            <a:ext cx="2078355" cy="26035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9076690" y="817245"/>
            <a:ext cx="10629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40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Mongo DB</a:t>
            </a:r>
            <a:endParaRPr lang="en-IN" altLang="en-US" sz="140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5118735" y="770255"/>
            <a:ext cx="1170305" cy="8102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5293995" y="1273810"/>
            <a:ext cx="92519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40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SHA 256</a:t>
            </a:r>
            <a:endParaRPr lang="en-IN" altLang="en-US" sz="140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cxnSp>
        <p:nvCxnSpPr>
          <p:cNvPr id="29" name="Straight Connector 28"/>
          <p:cNvCxnSpPr>
            <a:endCxn id="27" idx="3"/>
          </p:cNvCxnSpPr>
          <p:nvPr/>
        </p:nvCxnSpPr>
        <p:spPr>
          <a:xfrm flipH="1">
            <a:off x="6289040" y="1029970"/>
            <a:ext cx="2707005" cy="145415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650865" y="1586865"/>
            <a:ext cx="105410" cy="652780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s 31"/>
          <p:cNvSpPr/>
          <p:nvPr/>
        </p:nvSpPr>
        <p:spPr>
          <a:xfrm rot="2640000">
            <a:off x="5229225" y="2454275"/>
            <a:ext cx="1042670" cy="100711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5310505" y="2709545"/>
            <a:ext cx="9251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IN" altLang="en-US" sz="140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SHA 256</a:t>
            </a:r>
            <a:endParaRPr lang="en-IN" altLang="en-US" sz="140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pPr algn="ctr"/>
            <a:r>
              <a:rPr lang="en-IN" altLang="en-US" sz="1400">
                <a:solidFill>
                  <a:schemeClr val="bg1"/>
                </a:solidFill>
                <a:latin typeface="Arial Rounded MT Bold" panose="020F0704030504030204" charset="0"/>
                <a:cs typeface="Arial Rounded MT Bold" panose="020F0704030504030204" charset="0"/>
              </a:rPr>
              <a:t>check</a:t>
            </a:r>
            <a:endParaRPr lang="en-IN" altLang="en-US" sz="1400">
              <a:solidFill>
                <a:schemeClr val="bg1"/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3887470" y="2917825"/>
            <a:ext cx="1151255" cy="60325"/>
          </a:xfrm>
          <a:prstGeom prst="line">
            <a:avLst/>
          </a:prstGeom>
          <a:ln w="38100" cmpd="sng">
            <a:solidFill>
              <a:schemeClr val="bg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Presentation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Arial Black</vt:lpstr>
      <vt:lpstr>Arial Rounded MT Bold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Monster</dc:creator>
  <cp:lastModifiedBy>ARYA</cp:lastModifiedBy>
  <cp:revision>3</cp:revision>
  <dcterms:created xsi:type="dcterms:W3CDTF">2025-03-04T03:09:00Z</dcterms:created>
  <dcterms:modified xsi:type="dcterms:W3CDTF">2025-03-04T03:26:57Z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91262307A93D4C07BCE6F3A0E4AFCC96</vt:lpwstr>
  </property>
  <property fmtid="{D5CDD505-2E9C-101B-9397-08002B2CF9AE}" pid="3" name="KSOProductBuildVer">
    <vt:lpwstr>1033-11.2.0.11537</vt:lpwstr>
  </property>
</Properties>
</file>