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h3y630ahG/CW3ywWQ5g7ZqbaT1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opensource.com/article/21/6/chaos-grafana-prometheus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loud.google.com/learn/what-are-containers" TargetMode="External"/><Relationship Id="rId3" Type="http://schemas.openxmlformats.org/officeDocument/2006/relationships/hyperlink" Target="https://www.redhat.com/en/topics/containers/what-is-container-orchestration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fa210db6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fa210db6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https://medium.com/stakater/k8s-deployments-vs-statefulsets-vs-daemonsets-60582f0c62d4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https://medium.com/avmconsulting-blog/service-types-in-kubernetes-24a1587677d6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fa210db63_0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2fa210db6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https://medium.com/stakater/k8s-deployments-vs-statefulsets-vs-daemonsets-60582f0c62d4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https://medium.com/avmconsulting-blog/service-types-in-kubernetes-24a1587677d6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fa210db63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2fa210db6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https://medium.com/stakater/k8s-deployments-vs-statefulsets-vs-daemonsets-60582f0c62d4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https://medium.com/avmconsulting-blog/service-types-in-kubernetes-24a1587677d6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u="sng">
                <a:solidFill>
                  <a:schemeClr val="hlink"/>
                </a:solidFill>
                <a:hlinkClick r:id="rId2"/>
              </a:rPr>
              <a:t>https://opensource.com/article/21/6/chaos-grafana-prometheus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https://www.javainuse.com/spring/springboot-microservice-elk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fa210db6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fa210db6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fa210db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fa210db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https://cloud.google.com/learn/what-are-containers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https://www.redhat.com/en/topics/containers/what-is-container-orchestration</a:t>
            </a:r>
            <a:endParaRPr sz="11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fa210db6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fa210db6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https://kubernetes.io/docs/setup/production-environment/container-runtimes/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https://kubernetes.io/docs/tasks/tools/#:~:text=The%20Kubernetes%20command%2Dline%20tool,cluster%20resources%2C%20and%20view%20logs.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fa210db6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fa210db6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4" name="Google Shape;5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62301" y="3530611"/>
            <a:ext cx="6052500" cy="118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0425" y="3490048"/>
            <a:ext cx="1798200" cy="12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4"/>
          <p:cNvSpPr txBox="1"/>
          <p:nvPr/>
        </p:nvSpPr>
        <p:spPr>
          <a:xfrm>
            <a:off x="1539775" y="3231000"/>
            <a:ext cx="109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PLATINUM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4"/>
          <p:cNvSpPr txBox="1"/>
          <p:nvPr/>
        </p:nvSpPr>
        <p:spPr>
          <a:xfrm>
            <a:off x="7510575" y="3152225"/>
            <a:ext cx="109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GOLD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5" name="Google Shape;4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99650" y="95525"/>
            <a:ext cx="696326" cy="696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10;p11"/>
          <p:cNvCxnSpPr>
            <a:endCxn id="8" idx="1"/>
          </p:cNvCxnSpPr>
          <p:nvPr/>
        </p:nvCxnSpPr>
        <p:spPr>
          <a:xfrm flipH="1" rot="10800000">
            <a:off x="484958" y="4860017"/>
            <a:ext cx="7987500" cy="40800"/>
          </a:xfrm>
          <a:prstGeom prst="straightConnector1">
            <a:avLst/>
          </a:prstGeom>
          <a:noFill/>
          <a:ln cap="flat" cmpd="sng" w="38100">
            <a:solidFill>
              <a:srgbClr val="5282EB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" name="Google Shape;11;p11"/>
          <p:cNvPicPr preferRelativeResize="0"/>
          <p:nvPr/>
        </p:nvPicPr>
        <p:blipFill rotWithShape="1">
          <a:blip r:embed="rId2">
            <a:alphaModFix/>
          </a:blip>
          <a:srcRect b="2458" l="52532" r="0" t="0"/>
          <a:stretch/>
        </p:blipFill>
        <p:spPr>
          <a:xfrm>
            <a:off x="0" y="2879450"/>
            <a:ext cx="1698474" cy="22640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kcdchennai.github.io/cloudnative-k8s-workshop/" TargetMode="External"/><Relationship Id="rId4" Type="http://schemas.openxmlformats.org/officeDocument/2006/relationships/hyperlink" Target="https://github.com/kcdchennai/cloudnative-k8s-workshop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kubernetes.io/docs/concepts/workloads/controllers/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kubernetes.io/docs/concepts/services-networking/service/" TargetMode="External"/><Relationship Id="rId4" Type="http://schemas.openxmlformats.org/officeDocument/2006/relationships/hyperlink" Target="https://kubernetes.io/docs/concepts/services-networking/ingress/" TargetMode="External"/><Relationship Id="rId5" Type="http://schemas.openxmlformats.org/officeDocument/2006/relationships/hyperlink" Target="https://kubernetes.io/docs/tasks/access-application-cluster/port-forward-access-application-cluster/" TargetMode="External"/><Relationship Id="rId6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kubernetes.io/docs/tasks/debug/debug-cluster/resource-metrics-pipeline" TargetMode="External"/><Relationship Id="rId4" Type="http://schemas.openxmlformats.org/officeDocument/2006/relationships/hyperlink" Target="https://prometheus.io/docs/introduction/overview/" TargetMode="External"/><Relationship Id="rId5" Type="http://schemas.openxmlformats.org/officeDocument/2006/relationships/hyperlink" Target="https://kubernetes.io/docs/concepts/cluster-administration/logging/" TargetMode="External"/><Relationship Id="rId6" Type="http://schemas.openxmlformats.org/officeDocument/2006/relationships/hyperlink" Target="https://www.elastic.co/what-is/elk-stack" TargetMode="External"/><Relationship Id="rId7" Type="http://schemas.openxmlformats.org/officeDocument/2006/relationships/hyperlink" Target="https://kubernetes.io/docs/tasks/debug/debug-application/" TargetMode="External"/><Relationship Id="rId8" Type="http://schemas.openxmlformats.org/officeDocument/2006/relationships/hyperlink" Target="https://kubernetes.io/docs/tasks/debug/debug-cluster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kcdchennai.github.io/cloudnative-k8s-workshop/" TargetMode="External"/><Relationship Id="rId4" Type="http://schemas.openxmlformats.org/officeDocument/2006/relationships/hyperlink" Target="https://github.com/kcdchennai/cloudnative-k8s-worksho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kubernetes.io/docs/concepts/overview/what-is-kubernetes/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kodekloud.com/kubernetes-architecture-overview-for-devops-enthusiasts/" TargetMode="External"/><Relationship Id="rId4" Type="http://schemas.openxmlformats.org/officeDocument/2006/relationships/hyperlink" Target="https://kubernetes.io/docs/concepts/overview/components/" TargetMode="External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kubernetes.io/docs/setup/production-environment/tools/kubeadm/create-cluster-kubeadm/" TargetMode="External"/><Relationship Id="rId4" Type="http://schemas.openxmlformats.org/officeDocument/2006/relationships/hyperlink" Target="https://github.com/kubernetes/kops" TargetMode="External"/><Relationship Id="rId5" Type="http://schemas.openxmlformats.org/officeDocument/2006/relationships/hyperlink" Target="https://minikube.sigs.k8s.io/docs/start/" TargetMode="External"/><Relationship Id="rId6" Type="http://schemas.openxmlformats.org/officeDocument/2006/relationships/hyperlink" Target="https://k3d.io/" TargetMode="External"/><Relationship Id="rId7" Type="http://schemas.openxmlformats.org/officeDocument/2006/relationships/hyperlink" Target="https://kind.sigs.k8s.io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kubernetes.io/docs/tasks/tools/" TargetMode="External"/><Relationship Id="rId4" Type="http://schemas.openxmlformats.org/officeDocument/2006/relationships/hyperlink" Target="https://kubernetes.io/docs/reference/kubectl/cheatsheet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Workshop: Kubernetes 101 (Part 1 &amp; 2)</a:t>
            </a:r>
            <a:endParaRPr/>
          </a:p>
        </p:txBody>
      </p:sp>
      <p:sp>
        <p:nvSpPr>
          <p:cNvPr id="62" name="Google Shape;62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1" lang="en-US" sz="1400"/>
              <a:t>Kubernetes Community Days Chennai</a:t>
            </a:r>
            <a:br>
              <a:rPr i="1" lang="en-US" sz="1900"/>
            </a:br>
            <a:r>
              <a:rPr i="1" lang="en-US" sz="1900"/>
              <a:t>3 June 2022</a:t>
            </a:r>
            <a:endParaRPr i="1"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fa210db63_0_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8" name="Google Shape;118;g12fa210db63_0_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Scaling &amp; Deploying Applications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Services and Port-forwarding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Deploy Cloud-Native Application on K8s Cluster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Observability - Metrics, Logging &amp; Troubleshooting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Q&amp;A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Workshop URL: </a:t>
            </a:r>
            <a:r>
              <a:rPr lang="en-US" sz="14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https://kcdchennai.github.io/cloudnative-k8s-workshop/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GitHub: </a:t>
            </a:r>
            <a:r>
              <a:rPr lang="en-US" sz="1400" u="sng">
                <a:solidFill>
                  <a:schemeClr val="hlink"/>
                </a:solidFill>
                <a:hlinkClick r:id="rId4"/>
              </a:rPr>
              <a:t>https://github.com/kcdchennai/cloudnative-k8s-workshop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Scaling and Deploying Applications</a:t>
            </a:r>
            <a:endParaRPr/>
          </a:p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/>
              <a:t>	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/>
          </a:p>
        </p:txBody>
      </p:sp>
      <p:pic>
        <p:nvPicPr>
          <p:cNvPr id="125" name="Google Shape;12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300" y="1839075"/>
            <a:ext cx="7565399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fa210db63_0_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Scaling and Deploying Applications</a:t>
            </a:r>
            <a:endParaRPr/>
          </a:p>
        </p:txBody>
      </p:sp>
      <p:sp>
        <p:nvSpPr>
          <p:cNvPr id="131" name="Google Shape;131;g12fa210db63_0_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Pod Controllers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/>
              <a:t>	- Controller Options - </a:t>
            </a:r>
            <a:r>
              <a:rPr lang="en-US" sz="1100" u="sng">
                <a:solidFill>
                  <a:schemeClr val="hlink"/>
                </a:solidFill>
                <a:hlinkClick r:id="rId3"/>
              </a:rPr>
              <a:t>https://kubernetes.io/docs/concepts/workloads/controllers/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100"/>
              <a:t>Deployment:  </a:t>
            </a:r>
            <a:r>
              <a:rPr lang="en-US" sz="1100"/>
              <a:t>                                                                                             </a:t>
            </a:r>
            <a:r>
              <a:rPr b="1" lang="en-US" sz="1100"/>
              <a:t>Statefulset: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/>
              <a:t>	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/>
          </a:p>
        </p:txBody>
      </p:sp>
      <p:pic>
        <p:nvPicPr>
          <p:cNvPr id="132" name="Google Shape;132;g12fa210db63_0_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0025" y="2161375"/>
            <a:ext cx="3408224" cy="254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12fa210db63_0_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1075" y="2100125"/>
            <a:ext cx="3523927" cy="235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fa210db63_0_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Scaling and Deploying Applications</a:t>
            </a:r>
            <a:endParaRPr/>
          </a:p>
        </p:txBody>
      </p:sp>
      <p:sp>
        <p:nvSpPr>
          <p:cNvPr id="139" name="Google Shape;139;g12fa210db63_0_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/>
              <a:t>  </a:t>
            </a:r>
            <a:r>
              <a:rPr lang="en-US"/>
              <a:t>Services &amp; Port forwarding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/>
              <a:t>	- Services &amp; Types - </a:t>
            </a:r>
            <a:r>
              <a:rPr lang="en-US" sz="1100" u="sng">
                <a:solidFill>
                  <a:schemeClr val="hlink"/>
                </a:solidFill>
                <a:hlinkClick r:id="rId3"/>
              </a:rPr>
              <a:t>https://kubernetes.io/docs/concepts/services-networking/service/</a:t>
            </a:r>
            <a:endParaRPr sz="11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/>
              <a:t>	- Ingress &amp; Ingress Controller - </a:t>
            </a:r>
            <a:r>
              <a:rPr lang="en-US" sz="1100" u="sng">
                <a:solidFill>
                  <a:schemeClr val="hlink"/>
                </a:solidFill>
                <a:hlinkClick r:id="rId4"/>
              </a:rPr>
              <a:t>https://kubernetes.io/docs/concepts/services-networking/ingress/</a:t>
            </a:r>
            <a:endParaRPr sz="11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/>
              <a:t>	- Port-Forwarding - </a:t>
            </a:r>
            <a:r>
              <a:rPr lang="en-US" sz="11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https://kubernetes.io/docs/tasks/access-application-cluster/port-forward-access-application-cluster/</a:t>
            </a:r>
            <a:endParaRPr sz="11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/>
              <a:t>	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/>
          </a:p>
        </p:txBody>
      </p:sp>
      <p:pic>
        <p:nvPicPr>
          <p:cNvPr id="140" name="Google Shape;140;g12fa210db63_0_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84900" y="2189100"/>
            <a:ext cx="5010000" cy="26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Deploying a cloud-native application in K8s cluster</a:t>
            </a:r>
            <a:endParaRPr/>
          </a:p>
        </p:txBody>
      </p:sp>
      <p:sp>
        <p:nvSpPr>
          <p:cNvPr id="146" name="Google Shape;146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Running Container on Kubernetes</a:t>
            </a:r>
            <a:endParaRPr sz="11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/>
              <a:t>	- Introduction to Pod and Manifests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/>
              <a:t>	- Different Pod States and Probes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/>
              <a:t>	- Live Lab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Workshop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/>
              <a:t>	- Quick introduction to sample application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/>
              <a:t>	- Image build and setup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/>
              <a:t>	- Create a deployment and service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/>
              <a:t>	- Create an ingress for outside world access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Observability: Metrics, Logging &amp; Troubleshooting </a:t>
            </a:r>
            <a:endParaRPr/>
          </a:p>
        </p:txBody>
      </p: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rPr lang="en-US"/>
              <a:t>Metrics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rPr lang="en-US"/>
              <a:t>	</a:t>
            </a:r>
            <a:r>
              <a:rPr lang="en-US" sz="1100"/>
              <a:t>- Metrics Server - </a:t>
            </a:r>
            <a:r>
              <a:rPr lang="en-US" sz="1100" u="sng">
                <a:solidFill>
                  <a:schemeClr val="hlink"/>
                </a:solidFill>
                <a:hlinkClick r:id="rId3"/>
              </a:rPr>
              <a:t>https://kubernetes.io/docs/tasks/debug/debug-cluster/resource-metrics-pipeline</a:t>
            </a:r>
            <a:endParaRPr sz="11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rPr lang="en-US" sz="1100"/>
              <a:t>	- Prometheus &amp; Grafana - </a:t>
            </a:r>
            <a:r>
              <a:rPr lang="en-US" sz="1100" u="sng">
                <a:solidFill>
                  <a:schemeClr val="hlink"/>
                </a:solidFill>
                <a:hlinkClick r:id="rId4"/>
              </a:rPr>
              <a:t>https://prometheus.io/docs/introduction/overview/</a:t>
            </a:r>
            <a:endParaRPr sz="11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rPr lang="en-US"/>
              <a:t>Logging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rPr lang="en-US" sz="1100"/>
              <a:t>	- Application Logging - </a:t>
            </a:r>
            <a:r>
              <a:rPr lang="en-US" sz="1100" u="sng">
                <a:solidFill>
                  <a:schemeClr val="hlink"/>
                </a:solidFill>
                <a:hlinkClick r:id="rId5"/>
              </a:rPr>
              <a:t>https://kubernetes.io/docs/concepts/cluster-administration/logging/</a:t>
            </a:r>
            <a:endParaRPr sz="11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rPr lang="en-US" sz="1100"/>
              <a:t>	- ELK Stack - </a:t>
            </a:r>
            <a:r>
              <a:rPr lang="en-US" sz="1100" u="sng">
                <a:solidFill>
                  <a:schemeClr val="hlink"/>
                </a:solidFill>
                <a:hlinkClick r:id="rId6"/>
              </a:rPr>
              <a:t>https://www.elastic.co/what-is/elk-stack</a:t>
            </a:r>
            <a:endParaRPr sz="11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t/>
            </a:r>
            <a:endParaRPr sz="11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t/>
            </a:r>
            <a:endParaRPr sz="11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rPr lang="en-US"/>
              <a:t>Troubleshooting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rPr lang="en-US" sz="1100"/>
              <a:t>	- Troubleshooting Applications - </a:t>
            </a:r>
            <a:r>
              <a:rPr lang="en-US" sz="1100" u="sng">
                <a:solidFill>
                  <a:schemeClr val="hlink"/>
                </a:solidFill>
                <a:hlinkClick r:id="rId7"/>
              </a:rPr>
              <a:t>https://kubernetes.io/docs/tasks/debug/debug-application/</a:t>
            </a:r>
            <a:endParaRPr sz="11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rPr lang="en-US" sz="1100"/>
              <a:t>	- Troubleshooting Clusters - </a:t>
            </a:r>
            <a:r>
              <a:rPr lang="en-US" sz="1100" u="sng">
                <a:solidFill>
                  <a:schemeClr val="hlink"/>
                </a:solidFill>
                <a:hlinkClick r:id="rId8"/>
              </a:rPr>
              <a:t>https://kubernetes.io/docs/tasks/debug/debug-cluster/</a:t>
            </a:r>
            <a:endParaRPr sz="11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g12fa210db63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000" y="842400"/>
            <a:ext cx="7455624" cy="27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-US" sz="7200"/>
              <a:t>Thank you</a:t>
            </a:r>
            <a:endParaRPr sz="7200"/>
          </a:p>
        </p:txBody>
      </p:sp>
      <p:sp>
        <p:nvSpPr>
          <p:cNvPr id="163" name="Google Shape;163;p1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fa210db63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68" name="Google Shape;68;g12fa210db63_0_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Container Orchestration and its benefits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Kubernetes Architecture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Cloud/Managed Services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On-Premise/Self Hosted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Setting up your first Kubernetes Cluster using K3D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Basic Kubectl Commands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Q&amp;A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Workshop URL: </a:t>
            </a:r>
            <a:r>
              <a:rPr lang="en-US" sz="1400" u="sng">
                <a:solidFill>
                  <a:schemeClr val="hlink"/>
                </a:solidFill>
                <a:hlinkClick r:id="rId3"/>
              </a:rPr>
              <a:t>https://kcdchennai.github.io/cloudnative-k8s-workshop/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GitHub: </a:t>
            </a:r>
            <a:r>
              <a:rPr lang="en-US" sz="1400" u="sng">
                <a:solidFill>
                  <a:schemeClr val="hlink"/>
                </a:solidFill>
                <a:hlinkClick r:id="rId4"/>
              </a:rPr>
              <a:t>https://github.com/kcdchennai/cloudnative-k8s-workshop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Introduction to Container Orchestration &amp; Kubernetes</a:t>
            </a:r>
            <a:endParaRPr/>
          </a:p>
        </p:txBody>
      </p:sp>
      <p:sp>
        <p:nvSpPr>
          <p:cNvPr id="74" name="Google Shape;74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Container Orchestration and its benefits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            - What are Container and Why do we need them..?</a:t>
            </a:r>
            <a:endParaRPr sz="11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/>
              <a:t>	- What is Container Orchestration - </a:t>
            </a:r>
            <a:r>
              <a:rPr lang="en-US" sz="1100" u="sng">
                <a:solidFill>
                  <a:schemeClr val="hlink"/>
                </a:solidFill>
                <a:hlinkClick r:id="rId3"/>
              </a:rPr>
              <a:t>https://kubernetes.io/docs/concepts/overview/what-is-kubernetes/</a:t>
            </a:r>
            <a:endParaRPr sz="11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/>
              <a:t>	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5" name="Google Shape;7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8400" y="2126800"/>
            <a:ext cx="2331474" cy="18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5400" y="2233600"/>
            <a:ext cx="5533926" cy="16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fa210db63_0_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-US"/>
              <a:t>Introduction to Container Orchestration &amp; Kubernetes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12fa210db63_0_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Kubernetes Architecture</a:t>
            </a:r>
            <a:endParaRPr/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100"/>
              <a:t>	- Kubernetes Architecture - </a:t>
            </a:r>
            <a:r>
              <a:rPr lang="en-US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https://kodekloud.com/kubernetes-architecture-overview-for-devops-enthusiasts/</a:t>
            </a:r>
            <a:endParaRPr sz="1100"/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	- Kubernetes Components - </a:t>
            </a:r>
            <a:r>
              <a:rPr lang="en-US" sz="1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https://kubernetes.io/docs/concepts/overview/components/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100"/>
              <a:t>            - Whats is a Pod ?</a:t>
            </a:r>
            <a:endParaRPr sz="1100"/>
          </a:p>
        </p:txBody>
      </p:sp>
      <p:pic>
        <p:nvPicPr>
          <p:cNvPr id="83" name="Google Shape;83;g12fa210db63_0_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6275" y="2180200"/>
            <a:ext cx="5508350" cy="2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Setting up your first Kubernetes Cluster</a:t>
            </a:r>
            <a:endParaRPr/>
          </a:p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9310"/>
              <a:buNone/>
            </a:pPr>
            <a:r>
              <a:rPr lang="en-US" sz="2900"/>
              <a:t>Cloud/Managed Services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9999"/>
              <a:buNone/>
            </a:pPr>
            <a:r>
              <a:rPr lang="en-US"/>
              <a:t>	1. Elastic Kubernetes Service (EKS) – Amazon</a:t>
            </a:r>
            <a:br>
              <a:rPr lang="en-US"/>
            </a:br>
            <a:r>
              <a:rPr lang="en-US"/>
              <a:t>	2. Azure Kubernetes Service (AKS) – Microsoft</a:t>
            </a:r>
            <a:br>
              <a:rPr lang="en-US"/>
            </a:br>
            <a:r>
              <a:rPr lang="en-US"/>
              <a:t>	3. Google Kubernetes Engine (GKE) – Google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9999"/>
              <a:buNone/>
            </a:pPr>
            <a:br>
              <a:rPr lang="en-US"/>
            </a:br>
            <a:r>
              <a:rPr lang="en-US" sz="2900"/>
              <a:t>On-Premise/Self Hosted</a:t>
            </a:r>
            <a:endParaRPr/>
          </a:p>
          <a:p>
            <a:pPr indent="-285750" lvl="2" marL="12001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60000"/>
              <a:buFont typeface="Arial"/>
              <a:buChar char="-"/>
            </a:pPr>
            <a:r>
              <a:rPr lang="en-US"/>
              <a:t>Kubeadm 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https://kubernetes.io/docs/setup/production-environment/tools/kubeadm/create-cluster-kubeadm/</a:t>
            </a:r>
            <a:r>
              <a:rPr lang="en-US"/>
              <a:t>)</a:t>
            </a:r>
            <a:endParaRPr/>
          </a:p>
          <a:p>
            <a:pPr indent="-285750" lvl="2" marL="12001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60000"/>
              <a:buFont typeface="Arial"/>
              <a:buChar char="-"/>
            </a:pPr>
            <a:r>
              <a:rPr lang="en-US"/>
              <a:t>Kops (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https://github.com/kubernetes/kops</a:t>
            </a:r>
            <a:r>
              <a:rPr lang="en-US"/>
              <a:t>)</a:t>
            </a:r>
            <a:endParaRPr/>
          </a:p>
          <a:p>
            <a:pPr indent="-285750" lvl="2" marL="12001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60000"/>
              <a:buFont typeface="Arial"/>
              <a:buChar char="-"/>
            </a:pPr>
            <a:r>
              <a:rPr lang="en-US"/>
              <a:t>Minikube (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https://minikube.sigs.k8s.io/docs/start/</a:t>
            </a:r>
            <a:r>
              <a:rPr lang="en-US"/>
              <a:t>)</a:t>
            </a:r>
            <a:endParaRPr/>
          </a:p>
          <a:p>
            <a:pPr indent="-285750" lvl="2" marL="12001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60000"/>
              <a:buFont typeface="Arial"/>
              <a:buChar char="-"/>
            </a:pPr>
            <a:r>
              <a:rPr lang="en-US"/>
              <a:t>K3d (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https://k3d.io/</a:t>
            </a:r>
            <a:r>
              <a:rPr lang="en-US"/>
              <a:t>)</a:t>
            </a:r>
            <a:endParaRPr/>
          </a:p>
          <a:p>
            <a:pPr indent="-285750" lvl="2" marL="12001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60000"/>
              <a:buFont typeface="Arial"/>
              <a:buChar char="-"/>
            </a:pPr>
            <a:r>
              <a:rPr lang="en-US"/>
              <a:t>Kind (</a:t>
            </a:r>
            <a:r>
              <a:rPr lang="en-US" u="sng">
                <a:solidFill>
                  <a:schemeClr val="hlink"/>
                </a:solidFill>
                <a:hlinkClick r:id="rId7"/>
              </a:rPr>
              <a:t>https://kind.sigs.k8s.io/</a:t>
            </a:r>
            <a:r>
              <a:rPr lang="en-US"/>
              <a:t>)</a:t>
            </a:r>
            <a:br>
              <a:rPr lang="en-US"/>
            </a:b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Setting up your first Kubernetes Cluster using K3D</a:t>
            </a:r>
            <a:endParaRPr/>
          </a:p>
        </p:txBody>
      </p:sp>
      <p:sp>
        <p:nvSpPr>
          <p:cNvPr id="95" name="Google Shape;9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Pre-requisites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/>
              <a:t>	1. WSL 2.0 (Windows 10 2004 or Later)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/>
              <a:t>	2. Linux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Deploy Kubernetes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/>
              <a:t>	1. Preparation/Base Setup (WSL/Docker Setup)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/>
              <a:t>	2. Install K3D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/>
              <a:t>	3. Deploy a multi-node Kubernetes cluster with K3D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/>
              <a:t>	4. Cluster access and administration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Basic Kubectl Commands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/>
              <a:t>	</a:t>
            </a:r>
            <a:endParaRPr sz="11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/>
              <a:t>- What is Kubectl..? - </a:t>
            </a:r>
            <a:r>
              <a:rPr lang="en-US" sz="1100" u="sng">
                <a:solidFill>
                  <a:schemeClr val="hlink"/>
                </a:solidFill>
                <a:hlinkClick r:id="rId3"/>
              </a:rPr>
              <a:t>https://kubernetes.io/docs/tasks/tools/</a:t>
            </a:r>
            <a:endParaRPr sz="11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/>
              <a:t>	- Control Plane &amp; Worker Node Components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/>
              <a:t>	- List &amp; Describe Pods, Pod Logs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/>
              <a:t>	  </a:t>
            </a:r>
            <a:r>
              <a:rPr lang="en-US" sz="1100" u="sng">
                <a:solidFill>
                  <a:schemeClr val="hlink"/>
                </a:solidFill>
                <a:hlinkClick r:id="rId4"/>
              </a:rPr>
              <a:t>https://kubernetes.io/docs/reference/kubectl/cheatsheet/</a:t>
            </a:r>
            <a:endParaRPr sz="11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12fa210db63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000" y="842400"/>
            <a:ext cx="7455624" cy="27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Workshop: Kubernetes 101 (Part 3 &amp; 4)</a:t>
            </a:r>
            <a:endParaRPr/>
          </a:p>
        </p:txBody>
      </p:sp>
      <p:sp>
        <p:nvSpPr>
          <p:cNvPr id="112" name="Google Shape;112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1" lang="en-US" sz="1400"/>
              <a:t>Kubernetes Community Days Chennai</a:t>
            </a:r>
            <a:br>
              <a:rPr i="1" lang="en-US" sz="1900"/>
            </a:br>
            <a:r>
              <a:rPr i="1" lang="en-US" sz="1900"/>
              <a:t>3 June 2022</a:t>
            </a:r>
            <a:endParaRPr i="1"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0x01010054A5007D9430EE45B82A8FBB32222435</vt:lpwstr>
  </property>
</Properties>
</file>