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FC0B-3AF1-4011-9C50-8C094D5C6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CE29A-C245-4F48-90EC-D5B020471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ED494-3EDA-4FAC-BF07-5E91F2E0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2F7E4-ED0A-46DC-B04C-26AC5FBA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5AC6-59EF-430D-B609-DC31AF85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8F33-35CA-4B00-B358-F9C65318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78AD-7AE8-4093-A725-FD03630AB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D707-E844-48E7-94DC-AEF69B76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973F-D82E-49B8-ABCB-C6E3A018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08B7-A6FC-4D2B-9D0B-E5E3B9F4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D837F-9173-4192-A784-9A924407A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2675-8A37-4952-8825-45CA7E5AA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ED680-BF6A-431F-98E0-A0DC84C1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F6D4-C159-4C56-8A4C-4A27D84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85259-F64F-4D37-B11E-3F7308D5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7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5F00-2AAC-4E9A-B107-FEA8B774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28F4-A0A0-4EF9-BC19-6678F5A66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B0F1B-E621-4150-BED4-8009D9CE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35215-AEC9-4662-BD56-70A14A9A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AAEB-80CD-489D-B370-BD4E3692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4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58BE-2E78-47DB-BFBE-FF4E50EF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776A6-FE43-4812-BB18-C95938E8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8C5A-6D96-457B-89D6-044FABBE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6FF9-00DB-4521-B203-EF5F11BB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35F6-4B43-40A6-BEB0-3F2C8878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0F19-E473-4D6E-9C2D-1458E6B6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28A1-E473-4F86-A81B-719AC9A98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1F45-A178-4569-B180-1CF55890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395AF-91B4-418A-993E-E8E16028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86E7-34A2-445A-A451-5AB17A93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ACEE4-49CE-46BC-B74F-C8917DDB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2859-7EB3-4B75-A724-A90344B2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191D4-757D-458F-9C6A-B6A7132C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2E4C-73CB-41DD-9074-9F195A10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E56D0-9BB5-4198-B5B7-50E8FEFA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4CB01-9D5F-4954-98FB-30533C054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17AA4-9EE2-47C8-8A4F-AE1DA66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9B78B-0892-4EC8-9F03-B4792DF7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8F5B-E171-4D54-BB7E-05663FF3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0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05AD-7890-4AD6-8513-6C8EA124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E5F2F-B097-4AAD-A6C7-F8981E4B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1FB1A-4C1C-4B20-B0B7-3A1A52A3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F83D-287B-478E-8B1C-51CAA7E2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7DD77-0CD6-4B6C-852D-5A363569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BDE5A-A116-4DAB-B9A9-8E2BC4A7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E863-8824-44FD-95AA-D9A53429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66C7-5A9F-461A-B9D7-C9873F11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1992-5E9D-4391-9D0E-2663CA04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C077F-211D-43CA-82EC-7772859F4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07038-FE63-4523-9945-75B1B3E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8FF0B-5AB9-4FF4-A2BD-2B78DA88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09E2-FF27-4BE4-8B54-FC8EB12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3CE9-F92B-41F1-962F-5F9FC20C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39539-62A5-4B93-8087-09BF0712F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02CFD-55FE-4CFB-804B-0A9D4A5C8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BD4CA-25CB-45FD-801C-BF1DD37D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F718-EE19-4FF3-A559-33CCABF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60C66-BBBE-483B-A571-E77E3B17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26993-69D1-4A05-AC22-04F9B9B3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DE6-1DE5-4C03-8F71-F406A624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0631-17AC-4CBF-A211-3A2946FA5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F928-10D3-43C6-A4A4-43DE9BA7286E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A082-1AE4-4D17-9C7D-6C4499599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2BC5-A7DC-480F-818B-46B95832C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D533-854B-4FF1-BDF1-A60F6001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A42A17-5581-442F-A712-33B3CFD8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17" y="1249917"/>
            <a:ext cx="3537543" cy="4358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3AD4F-AA7D-4CCE-94CD-26AE199164EB}"/>
              </a:ext>
            </a:extLst>
          </p:cNvPr>
          <p:cNvSpPr txBox="1"/>
          <p:nvPr/>
        </p:nvSpPr>
        <p:spPr>
          <a:xfrm>
            <a:off x="240834" y="1049909"/>
            <a:ext cx="4248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First call to connect gives an access violation.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 call to connect succeeds.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 call to initialize does not load Gain and ADC settings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Second call to (Re)initialize loads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3C1EA-AFA4-4A09-B2B3-8609F4127D26}"/>
              </a:ext>
            </a:extLst>
          </p:cNvPr>
          <p:cNvSpPr txBox="1"/>
          <p:nvPr/>
        </p:nvSpPr>
        <p:spPr>
          <a:xfrm>
            <a:off x="5657623" y="880585"/>
            <a:ext cx="187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first initialize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212AD-9444-47B1-A4FF-FCFCF831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788" y="1249917"/>
            <a:ext cx="3552316" cy="43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A473F-203C-4528-B7CB-7D650495BCAA}"/>
              </a:ext>
            </a:extLst>
          </p:cNvPr>
          <p:cNvSpPr txBox="1"/>
          <p:nvPr/>
        </p:nvSpPr>
        <p:spPr>
          <a:xfrm>
            <a:off x="9195166" y="880585"/>
            <a:ext cx="251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second (re)initialize</a:t>
            </a:r>
          </a:p>
        </p:txBody>
      </p:sp>
    </p:spTree>
    <p:extLst>
      <p:ext uri="{BB962C8B-B14F-4D97-AF65-F5344CB8AC3E}">
        <p14:creationId xmlns:p14="http://schemas.microsoft.com/office/powerpoint/2010/main" val="290076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EAF07-A3CD-4813-A4C6-B3FFA7AEE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6"/>
          <a:stretch/>
        </p:blipFill>
        <p:spPr>
          <a:xfrm>
            <a:off x="823131" y="1681016"/>
            <a:ext cx="7157087" cy="4420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635424-6AA0-4CFF-85AB-E37BFFBF3333}"/>
              </a:ext>
            </a:extLst>
          </p:cNvPr>
          <p:cNvSpPr/>
          <p:nvPr/>
        </p:nvSpPr>
        <p:spPr>
          <a:xfrm>
            <a:off x="3639128" y="2706254"/>
            <a:ext cx="637309" cy="397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6A2EE1-7CF6-4571-8A41-FD5F75B8C6DC}"/>
              </a:ext>
            </a:extLst>
          </p:cNvPr>
          <p:cNvCxnSpPr>
            <a:cxnSpLocks/>
          </p:cNvCxnSpPr>
          <p:nvPr/>
        </p:nvCxnSpPr>
        <p:spPr>
          <a:xfrm flipH="1">
            <a:off x="4401675" y="2290618"/>
            <a:ext cx="419707" cy="332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D8EE9E-80CD-4A7F-B9A6-532631164A43}"/>
              </a:ext>
            </a:extLst>
          </p:cNvPr>
          <p:cNvSpPr txBox="1"/>
          <p:nvPr/>
        </p:nvSpPr>
        <p:spPr>
          <a:xfrm>
            <a:off x="4837723" y="1921286"/>
            <a:ext cx="628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ADC settings and gains load fine if I set the emulate flag to True.</a:t>
            </a:r>
          </a:p>
        </p:txBody>
      </p:sp>
    </p:spTree>
    <p:extLst>
      <p:ext uri="{BB962C8B-B14F-4D97-AF65-F5344CB8AC3E}">
        <p14:creationId xmlns:p14="http://schemas.microsoft.com/office/powerpoint/2010/main" val="331723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75C3134FA57544BECA6B9CE9EAF430" ma:contentTypeVersion="14" ma:contentTypeDescription="Create a new document." ma:contentTypeScope="" ma:versionID="1a13c395b575215f5a7ca4b11f3d8645">
  <xsd:schema xmlns:xsd="http://www.w3.org/2001/XMLSchema" xmlns:xs="http://www.w3.org/2001/XMLSchema" xmlns:p="http://schemas.microsoft.com/office/2006/metadata/properties" xmlns:ns3="03227871-0e60-4df6-a304-ce2bfc88f0e7" xmlns:ns4="354cb461-6fd3-457e-882d-e1a5b2eabd0b" targetNamespace="http://schemas.microsoft.com/office/2006/metadata/properties" ma:root="true" ma:fieldsID="8803d9e0d5e3ed40f43dcd0804d5dad9" ns3:_="" ns4:_="">
    <xsd:import namespace="03227871-0e60-4df6-a304-ce2bfc88f0e7"/>
    <xsd:import namespace="354cb461-6fd3-457e-882d-e1a5b2eabd0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27871-0e60-4df6-a304-ce2bfc88f0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cb461-6fd3-457e-882d-e1a5b2eabd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306A17-772C-4A62-A774-594F3D0DB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227871-0e60-4df6-a304-ce2bfc88f0e7"/>
    <ds:schemaRef ds:uri="354cb461-6fd3-457e-882d-e1a5b2eabd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6B9E56-F7FA-477B-A100-88FB5BD54E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D63416-8D0A-4B80-A50D-4C17697BA8CF}">
  <ds:schemaRefs>
    <ds:schemaRef ds:uri="354cb461-6fd3-457e-882d-e1a5b2eabd0b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03227871-0e60-4df6-a304-ce2bfc88f0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Borys, Nicholas</dc:creator>
  <cp:lastModifiedBy>Borys, Nicholas</cp:lastModifiedBy>
  <cp:revision>2</cp:revision>
  <dcterms:created xsi:type="dcterms:W3CDTF">2022-08-19T01:26:38Z</dcterms:created>
  <dcterms:modified xsi:type="dcterms:W3CDTF">2022-08-19T01:39:46Z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0x0101007A75C3134FA57544BECA6B9CE9EAF430</vt:lpwstr>
  </property>
</Properties>
</file>