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68" r:id="rId4"/>
    <p:sldId id="258" r:id="rId5"/>
    <p:sldId id="259" r:id="rId6"/>
    <p:sldId id="260" r:id="rId7"/>
    <p:sldId id="267" r:id="rId8"/>
    <p:sldId id="262" r:id="rId9"/>
    <p:sldId id="269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8776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09666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6312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49747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1561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4946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3919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38430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897350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11926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567296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86CDA-CC5B-4598-9288-4F347E2DD399}" type="datetimeFigureOut">
              <a:rPr lang="en-UG" smtClean="0"/>
              <a:t>04/28/2025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EBC44-9DD5-4C29-817E-E2EC641C2E99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872074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2E781-5588-40DF-B02B-D0E6E95002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Software Metrics </a:t>
            </a:r>
            <a:br>
              <a:rPr lang="en-US" b="1" dirty="0"/>
            </a:br>
            <a:r>
              <a:rPr lang="en-US" b="1" dirty="0"/>
              <a:t>GROUP 1 </a:t>
            </a:r>
            <a:endParaRPr lang="en-UG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97719-A3C6-4500-942D-688280F69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Mondays’ presentation </a:t>
            </a:r>
            <a:endParaRPr lang="en-UG" b="1" dirty="0"/>
          </a:p>
        </p:txBody>
      </p:sp>
    </p:spTree>
    <p:extLst>
      <p:ext uri="{BB962C8B-B14F-4D97-AF65-F5344CB8AC3E}">
        <p14:creationId xmlns:p14="http://schemas.microsoft.com/office/powerpoint/2010/main" val="3730862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B2A63-BD84-4DEB-86BB-BDA50C087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86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 L8 Software Quality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83A9B-A0E1-4F31-B4A7-AB0E8B4CE2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24752"/>
            <a:ext cx="10412506" cy="59077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D4FB31-2AA6-43C8-970A-B6DE9CAC6A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628" y="1340223"/>
            <a:ext cx="60579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D84D0-A625-4435-8FD4-F650EA5F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L9 Software Reliability Models and Metrics </a:t>
            </a:r>
            <a:endParaRPr lang="en-UG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25A5D6D-D147-4607-BCF5-88D81C9FA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293" y="1308100"/>
            <a:ext cx="8363414" cy="539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6D1C69-87FE-4F54-87A2-D46BAEACD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41" y="0"/>
            <a:ext cx="10022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293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4C295-1712-47EC-A039-0EC6D94F3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09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Software Test Metrics </a:t>
            </a:r>
            <a:endParaRPr lang="en-UG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CC420-6B9A-461A-8189-FA4BBB9F1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21976"/>
            <a:ext cx="10563595" cy="55850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C2111-6A50-4C0D-A8FF-ED95F4F5C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899" y="0"/>
            <a:ext cx="97842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56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2B8E7-8C2A-4CC2-B418-119D5B8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 Oriented Metrics </a:t>
            </a:r>
            <a:endParaRPr lang="en-UG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A22EB-2DCB-411D-8398-7FD14DCB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9003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6A222-0ACE-48BB-A9E7-1C35C548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694" y="874918"/>
            <a:ext cx="10515600" cy="523576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b="1" dirty="0"/>
              <a:t>L2 Measurement Theory Implementation</a:t>
            </a:r>
            <a:br>
              <a:rPr lang="en-US" b="1" dirty="0"/>
            </a:br>
            <a:br>
              <a:rPr lang="en-US" sz="4400" dirty="0"/>
            </a:br>
            <a:br>
              <a:rPr lang="en-UG" sz="4400" dirty="0"/>
            </a:br>
            <a:endParaRPr lang="en-UG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348928-9F31-4BF5-8098-24B2086E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" y="708921"/>
            <a:ext cx="10851777" cy="37375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427B13-6600-45A5-BFDC-EDC08EDF6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64" y="4550398"/>
            <a:ext cx="10851777" cy="143268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5D2EBDC-C8E5-4A86-A9A6-F6CACDFB5DEB}"/>
              </a:ext>
            </a:extLst>
          </p:cNvPr>
          <p:cNvSpPr txBox="1">
            <a:spLocks/>
          </p:cNvSpPr>
          <p:nvPr/>
        </p:nvSpPr>
        <p:spPr>
          <a:xfrm>
            <a:off x="485393" y="6086985"/>
            <a:ext cx="10515600" cy="444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/>
              <a:t>Users can be one of these categories: guest, user and admin</a:t>
            </a:r>
            <a:endParaRPr lang="en-KE" sz="2400" dirty="0"/>
          </a:p>
        </p:txBody>
      </p:sp>
    </p:spTree>
    <p:extLst>
      <p:ext uri="{BB962C8B-B14F-4D97-AF65-F5344CB8AC3E}">
        <p14:creationId xmlns:p14="http://schemas.microsoft.com/office/powerpoint/2010/main" val="1431371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B11858-4BB8-405F-AA50-D7A92064C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22185"/>
            <a:ext cx="12192000" cy="5613629"/>
          </a:xfrm>
        </p:spPr>
      </p:pic>
    </p:spTree>
    <p:extLst>
      <p:ext uri="{BB962C8B-B14F-4D97-AF65-F5344CB8AC3E}">
        <p14:creationId xmlns:p14="http://schemas.microsoft.com/office/powerpoint/2010/main" val="32554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L3 Goal-based software measurement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E161C6-BD3D-48F8-BCF4-D6E686CF5C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1264732"/>
            <a:ext cx="11089341" cy="4328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988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482" y="0"/>
            <a:ext cx="11421035" cy="1325563"/>
          </a:xfrm>
        </p:spPr>
        <p:txBody>
          <a:bodyPr/>
          <a:lstStyle/>
          <a:p>
            <a:pPr algn="ctr"/>
            <a:r>
              <a:rPr lang="en-US" b="1" dirty="0"/>
              <a:t>L4&amp;L5 Empirical Investigation and Software size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8B8C95-A5D6-486A-A3C1-F2C065AD4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35" y="1023168"/>
            <a:ext cx="7940728" cy="327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898257-8AAD-4DD2-8116-2F9F7B523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635" y="4296863"/>
            <a:ext cx="7216765" cy="256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6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84" y="24466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L6 Structural Complexity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5D456-C110-403C-98AB-C97840F4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886" y="1189352"/>
            <a:ext cx="10021168" cy="5204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36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78A4A354-88DF-4E35-AD5C-FB8850A6E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651" y="0"/>
            <a:ext cx="10608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66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2F51F-E6D1-4D93-B967-A2735E751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L7 Software Cost Metric </a:t>
            </a:r>
            <a:endParaRPr lang="en-UG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EEA79-0CB1-46E4-8B22-6156ED892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1828800"/>
            <a:ext cx="10287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43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02EFB-375D-40ED-96B1-0DB2C462CF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013" y="0"/>
            <a:ext cx="10103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3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336</TotalTime>
  <Words>63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Software Metrics  GROUP 1 </vt:lpstr>
      <vt:lpstr>L2 Measurement Theory Implementation   </vt:lpstr>
      <vt:lpstr>PowerPoint Presentation</vt:lpstr>
      <vt:lpstr>L3 Goal-based software measurement </vt:lpstr>
      <vt:lpstr>L4&amp;L5 Empirical Investigation and Software size </vt:lpstr>
      <vt:lpstr>L6 Structural Complexity </vt:lpstr>
      <vt:lpstr>PowerPoint Presentation</vt:lpstr>
      <vt:lpstr>L7 Software Cost Metric </vt:lpstr>
      <vt:lpstr>PowerPoint Presentation</vt:lpstr>
      <vt:lpstr> L8 Software Quality</vt:lpstr>
      <vt:lpstr>L9 Software Reliability Models and Metrics </vt:lpstr>
      <vt:lpstr>Software Test Metrics </vt:lpstr>
      <vt:lpstr>Object Oriented Metrics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Metrics  GROUP 1</dc:title>
  <dc:creator>Edrias Einstein</dc:creator>
  <cp:lastModifiedBy>Imprisoned_Matyr ~</cp:lastModifiedBy>
  <cp:revision>10</cp:revision>
  <dcterms:created xsi:type="dcterms:W3CDTF">2025-04-27T15:55:59Z</dcterms:created>
  <dcterms:modified xsi:type="dcterms:W3CDTF">2025-04-27T23:35:07Z</dcterms:modified>
</cp:coreProperties>
</file>