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8776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96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6312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497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1561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49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91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384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973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119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672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7207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E781-5588-40DF-B02B-D0E6E9500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Metrics </a:t>
            </a:r>
            <a:br>
              <a:rPr lang="en-US" b="1" dirty="0"/>
            </a:br>
            <a:r>
              <a:rPr lang="en-US" b="1" dirty="0"/>
              <a:t>GROUP 1 </a:t>
            </a:r>
            <a:endParaRPr lang="en-U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97719-A3C6-4500-942D-688280F6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Mondays’ presentation </a:t>
            </a:r>
            <a:endParaRPr lang="en-UG" b="1" dirty="0"/>
          </a:p>
        </p:txBody>
      </p:sp>
    </p:spTree>
    <p:extLst>
      <p:ext uri="{BB962C8B-B14F-4D97-AF65-F5344CB8AC3E}">
        <p14:creationId xmlns:p14="http://schemas.microsoft.com/office/powerpoint/2010/main" val="373086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2A63-BD84-4DEB-86BB-BDA50C08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L8 Software Quality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83A9B-A0E1-4F31-B4A7-AB0E8B4C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4752"/>
            <a:ext cx="10412506" cy="590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4FB31-2AA6-43C8-970A-B6DE9CA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28" y="1340223"/>
            <a:ext cx="6057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4D0-A625-4435-8FD4-F650EA5F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L9 Software Reliability Models and Metrics </a:t>
            </a:r>
            <a:endParaRPr lang="en-U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5A5D6D-D147-4607-BCF5-88D81C9FA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93" y="1308100"/>
            <a:ext cx="8363414" cy="539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D1C69-87FE-4F54-87A2-D46BAEAC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41" y="0"/>
            <a:ext cx="10022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C295-1712-47EC-A039-0EC6D94F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Software Test Metrics 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CC420-6B9A-461A-8189-FA4BBB9F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21976"/>
            <a:ext cx="10563595" cy="5585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C2111-6A50-4C0D-A8FF-ED95F4F5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99" y="0"/>
            <a:ext cx="978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B8E7-8C2A-4CC2-B418-119D5B8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 Oriented Metrics 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22EB-2DCB-411D-8398-7FD14DCB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9003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A222-0ACE-48BB-A9E7-1C35C548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874918"/>
            <a:ext cx="10515600" cy="523576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b="1" dirty="0"/>
              <a:t>L2 Measurement Theory Implementation</a:t>
            </a:r>
            <a:br>
              <a:rPr lang="en-US" b="1" dirty="0"/>
            </a:br>
            <a:br>
              <a:rPr lang="en-US" sz="4400" dirty="0"/>
            </a:br>
            <a:br>
              <a:rPr lang="en-UG" sz="4400" dirty="0"/>
            </a:br>
            <a:endParaRPr lang="en-UG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48928-9F31-4BF5-8098-24B2086E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708921"/>
            <a:ext cx="10851777" cy="373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27B13-6600-45A5-BFDC-EDC08EDF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" y="4550398"/>
            <a:ext cx="10851777" cy="14326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D2EBDC-C8E5-4A86-A9A6-F6CACDFB5DEB}"/>
              </a:ext>
            </a:extLst>
          </p:cNvPr>
          <p:cNvSpPr txBox="1">
            <a:spLocks/>
          </p:cNvSpPr>
          <p:nvPr/>
        </p:nvSpPr>
        <p:spPr>
          <a:xfrm>
            <a:off x="485393" y="6086985"/>
            <a:ext cx="10515600" cy="44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Users can be one of these categories: guest, user and admin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43137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AAF062-F8A9-4315-90E6-494041251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76" r="857"/>
          <a:stretch/>
        </p:blipFill>
        <p:spPr>
          <a:xfrm>
            <a:off x="-215" y="550402"/>
            <a:ext cx="12192215" cy="5626562"/>
          </a:xfrm>
        </p:spPr>
      </p:pic>
    </p:spTree>
    <p:extLst>
      <p:ext uri="{BB962C8B-B14F-4D97-AF65-F5344CB8AC3E}">
        <p14:creationId xmlns:p14="http://schemas.microsoft.com/office/powerpoint/2010/main" val="3255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L3 Goal-based software measurement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61C6-BD3D-48F8-BCF4-D6E686CF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1264732"/>
            <a:ext cx="11089341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0"/>
            <a:ext cx="11421035" cy="1325563"/>
          </a:xfrm>
        </p:spPr>
        <p:txBody>
          <a:bodyPr/>
          <a:lstStyle/>
          <a:p>
            <a:pPr algn="ctr"/>
            <a:r>
              <a:rPr lang="en-US" b="1" dirty="0"/>
              <a:t>L4&amp;L5 Empirical Investigation and Software size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8C95-A5D6-486A-A3C1-F2C065AD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5" y="1023168"/>
            <a:ext cx="7940728" cy="3279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98257-8AAD-4DD2-8116-2F9F7B52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5" y="4296863"/>
            <a:ext cx="7216765" cy="25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84" y="244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L6 Structural Complexity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5D456-C110-403C-98AB-C97840F4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86" y="1189352"/>
            <a:ext cx="1002116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A4A354-88DF-4E35-AD5C-FB8850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1" y="0"/>
            <a:ext cx="1060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6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L7 Software Cost Metric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EEA79-0CB1-46E4-8B22-6156ED89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8800"/>
            <a:ext cx="10287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02EFB-375D-40ED-96B1-0DB2C462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3" y="0"/>
            <a:ext cx="10103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63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Metrics  GROUP 1 </vt:lpstr>
      <vt:lpstr>L2 Measurement Theory Implementation   </vt:lpstr>
      <vt:lpstr>PowerPoint Presentation</vt:lpstr>
      <vt:lpstr>L3 Goal-based software measurement </vt:lpstr>
      <vt:lpstr>L4&amp;L5 Empirical Investigation and Software size </vt:lpstr>
      <vt:lpstr>L6 Structural Complexity </vt:lpstr>
      <vt:lpstr>PowerPoint Presentation</vt:lpstr>
      <vt:lpstr>L7 Software Cost Metric </vt:lpstr>
      <vt:lpstr>PowerPoint Presentation</vt:lpstr>
      <vt:lpstr> L8 Software Quality</vt:lpstr>
      <vt:lpstr>L9 Software Reliability Models and Metrics </vt:lpstr>
      <vt:lpstr>Software Test Metrics </vt:lpstr>
      <vt:lpstr>Object Oriented Metrics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  GROUP 1</dc:title>
  <dc:creator>Edrias Einstein</dc:creator>
  <cp:lastModifiedBy>Imprisoned_Matyr ~</cp:lastModifiedBy>
  <cp:revision>12</cp:revision>
  <dcterms:created xsi:type="dcterms:W3CDTF">2025-04-27T15:55:59Z</dcterms:created>
  <dcterms:modified xsi:type="dcterms:W3CDTF">2025-04-28T01:08:54Z</dcterms:modified>
</cp:coreProperties>
</file>