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4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24-10-2022</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24-10-2022</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12" y="1515800"/>
            <a:ext cx="10287740" cy="4059378"/>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rgbClr val="FF0000"/>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436310" y="5776758"/>
            <a:ext cx="479394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Presented by: Pritam Sangle</a:t>
            </a: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WoodDeckSF: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GrLivArea:</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GarageArea:</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MSSubClass:</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MSSubClass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BedroomAbvGr:</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KitchenAbvGr:</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TotRmsAbvGrd:</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CentralAir:</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FireplaceQu:</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GarageType:</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GarageFinish:</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PavedDrive:</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SaleType:</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SaleCondition:</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HeatingQC:</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KitchenQual: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GarageQual:</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GarageCond: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D980E-7570-22A2-7B1F-228ECC4D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630314"/>
            <a:ext cx="10528917" cy="5610688"/>
          </a:xfrm>
          <a:prstGeom prst="rect">
            <a:avLst/>
          </a:prstGeom>
        </p:spPr>
      </p:pic>
    </p:spTree>
    <p:extLst>
      <p:ext uri="{BB962C8B-B14F-4D97-AF65-F5344CB8AC3E}">
        <p14:creationId xmlns:p14="http://schemas.microsoft.com/office/powerpoint/2010/main" val="24632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4395</Words>
  <Application>Microsoft Office PowerPoint</Application>
  <PresentationFormat>Widescreen</PresentationFormat>
  <Paragraphs>267</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Blackadder ITC</vt:lpstr>
      <vt:lpstr>Calibri</vt:lpstr>
      <vt:lpstr>Calibri Light</vt:lpstr>
      <vt:lpstr>Times New Roman</vt:lpstr>
      <vt:lpstr>Wingdings</vt:lpstr>
      <vt:lpstr>Office Theme</vt:lpstr>
      <vt:lpstr>PowerPoint Presentation</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Pritam Sangle</cp:lastModifiedBy>
  <cp:revision>58</cp:revision>
  <dcterms:created xsi:type="dcterms:W3CDTF">2022-08-24T20:12:09Z</dcterms:created>
  <dcterms:modified xsi:type="dcterms:W3CDTF">2022-10-24T06:24:21Z</dcterms:modified>
</cp:coreProperties>
</file>