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02-09-2022</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02-09-2022</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12" y="1515800"/>
            <a:ext cx="10287740" cy="4059378"/>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rgbClr val="FF0000"/>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436310" y="5776758"/>
            <a:ext cx="479394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Submitted by: Pritam Sangle</a:t>
            </a: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SalePrice</a:t>
            </a:r>
            <a:r>
              <a:rPr lang="en-US" sz="1600" b="1" dirty="0">
                <a:latin typeface="Times New Roman" panose="02020603050405020304" pitchFamily="18" charset="0"/>
                <a:cs typeface="Times New Roman" panose="02020603050405020304" pitchFamily="18" charset="0"/>
              </a:rPr>
              <a:t> vs </a:t>
            </a:r>
            <a:r>
              <a:rPr lang="en-US" sz="1600" b="1" dirty="0" err="1">
                <a:latin typeface="Times New Roman" panose="02020603050405020304" pitchFamily="18" charset="0"/>
                <a:cs typeface="Times New Roman" panose="02020603050405020304" pitchFamily="18" charset="0"/>
              </a:rPr>
              <a:t>WoodDeckSF</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GrLivArea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MSSubClass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a:t>
            </a:r>
            <a:r>
              <a:rPr lang="en-US" sz="1600" b="0" i="0" dirty="0" err="1">
                <a:solidFill>
                  <a:srgbClr val="000000"/>
                </a:solidFill>
                <a:effectLst/>
                <a:latin typeface="Times New Roman" panose="02020603050405020304" pitchFamily="18" charset="0"/>
                <a:cs typeface="Times New Roman" panose="02020603050405020304" pitchFamily="18" charset="0"/>
              </a:rPr>
              <a:t>MSSubClass</a:t>
            </a:r>
            <a:r>
              <a:rPr lang="en-US" sz="1600" b="0" i="0" dirty="0">
                <a:solidFill>
                  <a:srgbClr val="000000"/>
                </a:solidFill>
                <a:effectLst/>
                <a:latin typeface="Times New Roman" panose="02020603050405020304" pitchFamily="18" charset="0"/>
                <a:cs typeface="Times New Roman" panose="02020603050405020304" pitchFamily="18" charset="0"/>
              </a:rPr>
              <a:t>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BedroomAbvGr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TotRmsAbvGrd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CentralAir</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FireplaceQu</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GarageFinish</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PavedDrive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SaleCondition</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HeatingQC</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GarageCond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take into consideration the features that were deemed as most important as seen in this study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D980E-7570-22A2-7B1F-228ECC4D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630314"/>
            <a:ext cx="10528917" cy="5610688"/>
          </a:xfrm>
          <a:prstGeom prst="rect">
            <a:avLst/>
          </a:prstGeom>
        </p:spPr>
      </p:pic>
    </p:spTree>
    <p:extLst>
      <p:ext uri="{BB962C8B-B14F-4D97-AF65-F5344CB8AC3E}">
        <p14:creationId xmlns:p14="http://schemas.microsoft.com/office/powerpoint/2010/main" val="24632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615518" y="1558344"/>
            <a:ext cx="6424474" cy="1831974"/>
          </a:xfrm>
        </p:spPr>
        <p:txBody>
          <a:bodyPr>
            <a:normAutofit/>
          </a:bodyPr>
          <a:lstStyle/>
          <a:p>
            <a:pPr algn="just"/>
            <a:r>
              <a:rPr lang="en-US" sz="20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20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4393</Words>
  <Application>Microsoft Office PowerPoint</Application>
  <PresentationFormat>Widescreen</PresentationFormat>
  <Paragraphs>267</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Blackadder ITC</vt:lpstr>
      <vt:lpstr>Calibri</vt:lpstr>
      <vt:lpstr>Calibri Light</vt:lpstr>
      <vt:lpstr>Times New Roman</vt:lpstr>
      <vt:lpstr>Wingdings</vt:lpstr>
      <vt:lpstr>Office Theme</vt:lpstr>
      <vt:lpstr>PowerPoint Presentation</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Pritam Sangle</cp:lastModifiedBy>
  <cp:revision>49</cp:revision>
  <dcterms:created xsi:type="dcterms:W3CDTF">2022-08-24T20:12:09Z</dcterms:created>
  <dcterms:modified xsi:type="dcterms:W3CDTF">2022-09-02T04:10:51Z</dcterms:modified>
</cp:coreProperties>
</file>