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8" r:id="rId3"/>
    <p:sldId id="257" r:id="rId4"/>
    <p:sldId id="259" r:id="rId5"/>
    <p:sldId id="272" r:id="rId6"/>
    <p:sldId id="260" r:id="rId7"/>
    <p:sldId id="261" r:id="rId8"/>
    <p:sldId id="273" r:id="rId9"/>
    <p:sldId id="262" r:id="rId10"/>
    <p:sldId id="263" r:id="rId11"/>
    <p:sldId id="274" r:id="rId12"/>
    <p:sldId id="264" r:id="rId13"/>
    <p:sldId id="275" r:id="rId14"/>
    <p:sldId id="266" r:id="rId15"/>
    <p:sldId id="276" r:id="rId16"/>
    <p:sldId id="269" r:id="rId17"/>
    <p:sldId id="270" r:id="rId18"/>
    <p:sldId id="277" r:id="rId19"/>
    <p:sldId id="278" r:id="rId20"/>
    <p:sldId id="279" r:id="rId21"/>
    <p:sldId id="280" r:id="rId22"/>
    <p:sldId id="281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3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1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16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9541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59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77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6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11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7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0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2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7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3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8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3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9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34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089322"/>
            <a:ext cx="7315200" cy="2590800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SCRAPING AND CLASSIFICATION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-457200"/>
            <a:ext cx="6194854" cy="2902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51148" y="5486400"/>
            <a:ext cx="792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Submitted by: Pritam Sangle</a:t>
            </a:r>
          </a:p>
        </p:txBody>
      </p:sp>
    </p:spTree>
    <p:extLst>
      <p:ext uri="{BB962C8B-B14F-4D97-AF65-F5344CB8AC3E}">
        <p14:creationId xmlns:p14="http://schemas.microsoft.com/office/powerpoint/2010/main" val="256488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3829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" y="1828800"/>
            <a:ext cx="79914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66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3829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8137"/>
            <a:ext cx="1876425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0196"/>
            <a:ext cx="2524125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136" y="393485"/>
            <a:ext cx="1847850" cy="63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90762"/>
            <a:ext cx="18954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88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371600"/>
            <a:ext cx="8689848" cy="136855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we defined dimensions of images and other parameters also. Then, for data augmentation we defined training and testing set.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980" y="2514600"/>
            <a:ext cx="6567487" cy="377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14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6" y="304800"/>
            <a:ext cx="3657600" cy="271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109" y="1371600"/>
            <a:ext cx="40005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6" y="3182032"/>
            <a:ext cx="3862387" cy="3465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513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56" y="1524000"/>
            <a:ext cx="8537643" cy="9906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we defined Early Stop criteria and saved the model as ‘best.h5’ for the best results.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143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19" y="3011291"/>
            <a:ext cx="3872154" cy="3581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011291"/>
            <a:ext cx="4752781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694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143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531" y="1352745"/>
            <a:ext cx="5214938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975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3757110" cy="799064"/>
          </a:xfrm>
        </p:spPr>
        <p:txBody>
          <a:bodyPr>
            <a:normAutofit/>
          </a:bodyPr>
          <a:lstStyle/>
          <a:p>
            <a:r>
              <a:rPr lang="en-US" sz="4400" b="1" u="sng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763000" cy="2286000"/>
          </a:xfrm>
        </p:spPr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Now, we load our saved model and do prediction of our test images.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that we first load all the test images from test folder created in main folder Clothes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we predicted the images and displayed it.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10" y="4419600"/>
            <a:ext cx="6781800" cy="187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687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500872" cy="762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Images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133600"/>
            <a:ext cx="80391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444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315277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66900"/>
            <a:ext cx="31813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394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29813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33126"/>
            <a:ext cx="29622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67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064" y="1066800"/>
            <a:ext cx="8153400" cy="1219200"/>
          </a:xfrm>
        </p:spPr>
        <p:txBody>
          <a:bodyPr>
            <a:noAutofit/>
          </a:bodyPr>
          <a:lstStyle/>
          <a:p>
            <a:pPr lvl="0"/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CONCEPTUAL BACKGROUND OF THE DOMAIN PROBLEM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7924800" cy="3124200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are one of the major sources of data in the field of data science and AI. 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field is making appropriate use of information that can be gathered through images by examining its features and details.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idea behind this project is to build a deep learning-based Image Classification model on images that will be scraped from e-commerce portal. This is done to make the model more and more robust.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145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3037"/>
            <a:ext cx="30765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96068"/>
            <a:ext cx="27717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098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62087"/>
            <a:ext cx="29813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62087"/>
            <a:ext cx="29813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535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00175"/>
            <a:ext cx="30194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35" y="1571625"/>
            <a:ext cx="32575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37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41" y="1066800"/>
            <a:ext cx="8534400" cy="758952"/>
          </a:xfrm>
        </p:spPr>
        <p:txBody>
          <a:bodyPr>
            <a:noAutofit/>
          </a:bodyPr>
          <a:lstStyle/>
          <a:p>
            <a:r>
              <a:rPr lang="en-IN" sz="4400" b="1" u="sng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4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590800"/>
            <a:ext cx="6711654" cy="3657606"/>
          </a:xfrm>
        </p:spPr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model is working well and gave accuracy of 88%.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was able to classify the three clothing items distinctly.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in all three categories there were some extra/unnecessary items other than the main items hence, it could have been removed and we could have got better result. Moreover, training data could have been increased.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77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534400" cy="758952"/>
          </a:xfrm>
        </p:spPr>
        <p:txBody>
          <a:bodyPr>
            <a:noAutofit/>
          </a:bodyPr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500872" cy="42672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to scrape images from e-commerce portal, Amazon.IN The clothing categories used for scraping will be: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Sarees (women)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Trousers (men)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Jeans (men)</a:t>
            </a:r>
          </a:p>
          <a:p>
            <a:pPr lvl="0"/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the data collection and preparation is done, you need to build an image classification model that will classify between these 3 categories mentioned above.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2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7924800" cy="758952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ANALYTICAL PROBLEM </a:t>
            </a:r>
            <a:r>
              <a:rPr lang="en-IN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FRAMING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971800"/>
            <a:ext cx="8001000" cy="2209800"/>
          </a:xfrm>
        </p:spPr>
        <p:txBody>
          <a:bodyPr/>
          <a:lstStyle/>
          <a:p>
            <a:pPr lvl="0"/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 Phase: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collected/scraped data from amazon for the three categories: Sarees, Jeans and Trousers.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total there are 343 rows for each of the items</a:t>
            </a:r>
          </a:p>
        </p:txBody>
      </p:sp>
    </p:spTree>
    <p:extLst>
      <p:ext uri="{BB962C8B-B14F-4D97-AF65-F5344CB8AC3E}">
        <p14:creationId xmlns:p14="http://schemas.microsoft.com/office/powerpoint/2010/main" val="159398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9144000" cy="758952"/>
          </a:xfrm>
        </p:spPr>
        <p:txBody>
          <a:bodyPr>
            <a:normAutofit/>
          </a:bodyPr>
          <a:lstStyle/>
          <a:p>
            <a:r>
              <a:rPr lang="en-IN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ANALYTICAL PROBLEM FRAMING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7" y="2438400"/>
            <a:ext cx="6600825" cy="372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26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07" y="314901"/>
            <a:ext cx="3925330" cy="352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971800"/>
            <a:ext cx="4495800" cy="336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75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1752600"/>
          </a:xfrm>
        </p:spPr>
        <p:txBody>
          <a:bodyPr/>
          <a:lstStyle/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we created directories to store images of each clothing item scraped above. Further we will be downloading images to required folders/directories along with download status message.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19400"/>
            <a:ext cx="4829175" cy="369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3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2" y="152401"/>
            <a:ext cx="4390768" cy="327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81400"/>
            <a:ext cx="4061862" cy="2985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53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534400" cy="758952"/>
          </a:xfrm>
        </p:spPr>
        <p:txBody>
          <a:bodyPr>
            <a:noAutofit/>
          </a:bodyPr>
          <a:lstStyle/>
          <a:p>
            <a:r>
              <a:rPr lang="en-I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MODEL/S DEVELOPMENT AND EVALUATION</a:t>
            </a:r>
            <a:endParaRPr lang="en-US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485" y="2743200"/>
            <a:ext cx="7924800" cy="35052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collecting the data we next do training of the data. For that firstly, we created a main folder called “Clothes” in current working directory inside which I further created two folders called “Train” and “Test”.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Train folder we have kept 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images from each clothing category and remaining 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118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images we have kept in Test folder for each category. Hence, we got 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750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images for training and 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354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testing.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329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874</TotalTime>
  <Words>464</Words>
  <Application>Microsoft Office PowerPoint</Application>
  <PresentationFormat>On-screen Show (4:3)</PresentationFormat>
  <Paragraphs>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Wingdings</vt:lpstr>
      <vt:lpstr>Wingdings 3</vt:lpstr>
      <vt:lpstr>Ion</vt:lpstr>
      <vt:lpstr>PowerPoint Presentation</vt:lpstr>
      <vt:lpstr>CONCEPTUAL BACKGROUND OF THE DOMAIN PROBLEM</vt:lpstr>
      <vt:lpstr>PROBLEM STATEMENT</vt:lpstr>
      <vt:lpstr>ANALYTICAL PROBLEM FRAMING</vt:lpstr>
      <vt:lpstr>ANALYTICAL PROBLEM FRAMING</vt:lpstr>
      <vt:lpstr>PowerPoint Presentation</vt:lpstr>
      <vt:lpstr>PowerPoint Presentation</vt:lpstr>
      <vt:lpstr>PowerPoint Presentation</vt:lpstr>
      <vt:lpstr>MODEL/S DEVELOPMENT AND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Pritam Sangle</cp:lastModifiedBy>
  <cp:revision>47</cp:revision>
  <dcterms:created xsi:type="dcterms:W3CDTF">2021-06-17T06:55:27Z</dcterms:created>
  <dcterms:modified xsi:type="dcterms:W3CDTF">2022-11-13T14:35:47Z</dcterms:modified>
</cp:coreProperties>
</file>