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6"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9/7/2022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5D93-EE59-7822-A4BE-2CF1A9A89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078379-508E-6AE6-45E1-37DEFE3F9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C362F-E96A-B7B6-E4CC-F0A193EFFC17}"/>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46F17F8-D319-05B1-ED7F-572DA9B7DD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3F3403-63CE-D474-87E6-CA92AAA1A3D5}"/>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885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80B9-577C-FC22-C4BE-970A13B26C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8C7F9-D57C-948F-EBF7-85DE9F889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2B07C-4D8A-387C-110F-CA0589A139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F43AE37A-46E4-8BBC-34C6-AF2217A945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1D66BB-C91C-8F05-4ED3-D8C4766308F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1416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0F796-8A8A-049D-1AAA-293B01829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49C25-C473-38BD-0D39-A769B54AA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69E11-FE1C-BBA1-014D-7509C276B34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A015E98-4017-C5EF-6339-66174CF70C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098B5B-424C-6D9E-03E3-B65DDBFC1C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332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32B6-5E80-0FC3-2F3C-FF3477FEF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6C0AC-DEE0-780B-5F59-F5912F4CC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7B9EE-34EA-6137-3B96-443A77B475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42D33D22-B78B-40AF-0F85-3E520B94D5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BEEBB1-1A63-886A-E673-B04D7641269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267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256F-C9A4-F69E-1EEF-274F3BCD4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ED38BA-81D1-0E5F-1D5B-89D532923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B6CBA-F70C-BE99-3808-D6B7B97CF6C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108CC1A-3819-FDA3-830F-DBA159DE06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85478D-E383-2697-95AA-4F4E2A40F5F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434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0CAA-6CF2-DCA1-58DA-10F85CC76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9A4CE-330C-693E-6CF9-8BDA802F2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73A2A2-D605-9433-A8ED-BBAA84196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E4034-17CE-026E-73FA-6B7E5CF15030}"/>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DFF47C79-29D3-A70C-3A20-E6215606A3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1327C2-A266-A47E-65D6-39B53F033D47}"/>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654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8C9C-00C7-FD44-A1B7-4B4819F1E9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A7F30F-FB4F-03A2-40E8-E958A785D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03B6DF-6707-14A6-10A4-8B3CA2F87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370437-927B-937A-501C-8B1E2633F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8A7B4-2B3A-B9AE-5550-E959CA0E9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48B56E-97BE-50C9-BAD9-D661F7AC6BA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8" name="Footer Placeholder 7">
            <a:extLst>
              <a:ext uri="{FF2B5EF4-FFF2-40B4-BE49-F238E27FC236}">
                <a16:creationId xmlns:a16="http://schemas.microsoft.com/office/drawing/2014/main" id="{478204C2-F927-496F-C5E6-07B649B9363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2D7503B-AAA9-BC6B-2ED3-DB90684110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9401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60E4-F4E9-229A-FDF0-ABF1DE4081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A8EA0-03EA-2096-2F5E-76537B6D4D7E}"/>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4" name="Footer Placeholder 3">
            <a:extLst>
              <a:ext uri="{FF2B5EF4-FFF2-40B4-BE49-F238E27FC236}">
                <a16:creationId xmlns:a16="http://schemas.microsoft.com/office/drawing/2014/main" id="{8B3C7CD8-33C4-9DB2-5EBF-752250C5CF8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06BC8A8-DC47-57E3-492F-6C017954AD8F}"/>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5296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1AE1A-25AF-E563-4673-7ADFC6C83E2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3" name="Footer Placeholder 2">
            <a:extLst>
              <a:ext uri="{FF2B5EF4-FFF2-40B4-BE49-F238E27FC236}">
                <a16:creationId xmlns:a16="http://schemas.microsoft.com/office/drawing/2014/main" id="{DA9DAC9F-F02B-3D6B-F43A-ECE8F7A945F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022AEA4-FEB0-03DC-0746-D417E4B4BEA9}"/>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497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206-8FC2-06E4-F17E-F9B89A073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FB89C0-D2C9-A66D-8380-CACE6E6A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19DEC5-1F42-4730-7806-2DCE3F25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E015B-7C0C-5D08-728D-6DEDBF9E774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B16EE390-336F-3825-D8ED-1A15774D7F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9FE252-0B14-6182-958D-7DBAFB704A0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93726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FAFD-1C2A-F0FF-200A-4331B69D0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2DA381-3C2A-839B-BA1A-140ADCBDD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B26FFE-3922-4EF8-1928-E44253308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2B872-AC38-B71D-1361-B4DCA1597A66}"/>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56EA0BAF-3640-5A84-7C77-F8A0B1AEBA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E1642B-DFB8-21B0-C9F6-FA844050752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6527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7659A-1D81-99CF-B234-C1A07665C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DBCFA-7DD5-F86F-F9B2-584FC8250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34AB5-6430-03AB-276F-F3FABCCAF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37902C1-1666-2EF8-26A1-DA3CB472E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798A8E6-6166-063B-364A-A763A6062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842211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418641"/>
            <a:ext cx="9373830" cy="5750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701667" y="620465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Pritam Sangle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59BDA022-18C9-C9EE-4142-F20ED20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2752531"/>
            <a:ext cx="7843935" cy="2819594"/>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3661708"/>
          </a:xfrm>
          <a:prstGeom prst="rect">
            <a:avLst/>
          </a:prstGeom>
          <a:noFill/>
        </p:spPr>
        <p:txBody>
          <a:bodyPr wrap="square">
            <a:spAutoFit/>
          </a:bodyPr>
          <a:lstStyle/>
          <a:p>
            <a:pPr lvl="0" algn="just">
              <a:lnSpc>
                <a:spcPct val="107000"/>
              </a:lnSpc>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Problem Understanding</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8276</TotalTime>
  <Words>4094</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Calibri Light</vt:lpstr>
      <vt:lpstr>Century</vt:lpstr>
      <vt:lpstr>Courier New</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Pritam Sangle</cp:lastModifiedBy>
  <cp:revision>86</cp:revision>
  <dcterms:created xsi:type="dcterms:W3CDTF">2021-10-24T08:35:25Z</dcterms:created>
  <dcterms:modified xsi:type="dcterms:W3CDTF">2022-09-07T17:43:52Z</dcterms:modified>
</cp:coreProperties>
</file>