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5ED-1C19-470D-B773-843843B802A9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EE-2A78-4FEF-BBE8-58B7C97BF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99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5ED-1C19-470D-B773-843843B802A9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EE-2A78-4FEF-BBE8-58B7C97BF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96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5ED-1C19-470D-B773-843843B802A9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EE-2A78-4FEF-BBE8-58B7C97BF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25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5ED-1C19-470D-B773-843843B802A9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EE-2A78-4FEF-BBE8-58B7C97BF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60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5ED-1C19-470D-B773-843843B802A9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EE-2A78-4FEF-BBE8-58B7C97BF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87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5ED-1C19-470D-B773-843843B802A9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EE-2A78-4FEF-BBE8-58B7C97BF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04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5ED-1C19-470D-B773-843843B802A9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EE-2A78-4FEF-BBE8-58B7C97BF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39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5ED-1C19-470D-B773-843843B802A9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EE-2A78-4FEF-BBE8-58B7C97BF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99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5ED-1C19-470D-B773-843843B802A9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EE-2A78-4FEF-BBE8-58B7C97BF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26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5ED-1C19-470D-B773-843843B802A9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EE-2A78-4FEF-BBE8-58B7C97BF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23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5ED-1C19-470D-B773-843843B802A9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EE-2A78-4FEF-BBE8-58B7C97BF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07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D65ED-1C19-470D-B773-843843B802A9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5E4EE-2A78-4FEF-BBE8-58B7C97BF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21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/>
          <p:cNvGrpSpPr/>
          <p:nvPr/>
        </p:nvGrpSpPr>
        <p:grpSpPr>
          <a:xfrm>
            <a:off x="2011680" y="230154"/>
            <a:ext cx="8202168" cy="6342828"/>
            <a:chOff x="2011680" y="230154"/>
            <a:chExt cx="8202168" cy="6342828"/>
          </a:xfrm>
        </p:grpSpPr>
        <p:grpSp>
          <p:nvGrpSpPr>
            <p:cNvPr id="13" name="群組 12"/>
            <p:cNvGrpSpPr/>
            <p:nvPr/>
          </p:nvGrpSpPr>
          <p:grpSpPr>
            <a:xfrm>
              <a:off x="2157984" y="1170432"/>
              <a:ext cx="7900416" cy="4453128"/>
              <a:chOff x="2157984" y="1170432"/>
              <a:chExt cx="7900416" cy="445312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157984" y="1170432"/>
                <a:ext cx="7900416" cy="4453128"/>
              </a:xfrm>
              <a:prstGeom prst="rect">
                <a:avLst/>
              </a:pr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" name="直線接點 5"/>
              <p:cNvCxnSpPr>
                <a:endCxn id="4" idx="3"/>
              </p:cNvCxnSpPr>
              <p:nvPr/>
            </p:nvCxnSpPr>
            <p:spPr>
              <a:xfrm>
                <a:off x="6108192" y="3396996"/>
                <a:ext cx="3950208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接點 6"/>
              <p:cNvCxnSpPr>
                <a:stCxn id="4" idx="2"/>
                <a:endCxn id="4" idx="0"/>
              </p:cNvCxnSpPr>
              <p:nvPr/>
            </p:nvCxnSpPr>
            <p:spPr>
              <a:xfrm flipV="1">
                <a:off x="6108192" y="1170432"/>
                <a:ext cx="0" cy="4453128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文字方塊 13"/>
            <p:cNvSpPr txBox="1"/>
            <p:nvPr/>
          </p:nvSpPr>
          <p:spPr>
            <a:xfrm>
              <a:off x="3254258" y="3004581"/>
              <a:ext cx="1757661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500" dirty="0" smtClean="0">
                  <a:solidFill>
                    <a:schemeClr val="accent5">
                      <a:lumMod val="75000"/>
                    </a:schemeClr>
                  </a:solidFill>
                </a:rPr>
                <a:t>Pane 0</a:t>
              </a:r>
              <a:endParaRPr lang="zh-TW" altLang="en-US" sz="45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204466" y="1852160"/>
              <a:ext cx="1757661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500" dirty="0" smtClean="0">
                  <a:solidFill>
                    <a:schemeClr val="accent5">
                      <a:lumMod val="75000"/>
                    </a:schemeClr>
                  </a:solidFill>
                </a:rPr>
                <a:t>Pane 1</a:t>
              </a:r>
              <a:endParaRPr lang="zh-TW" altLang="en-US" sz="45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7204466" y="4117863"/>
              <a:ext cx="1757661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500" dirty="0" smtClean="0">
                  <a:solidFill>
                    <a:schemeClr val="accent5">
                      <a:lumMod val="75000"/>
                    </a:schemeClr>
                  </a:solidFill>
                </a:rPr>
                <a:t>Pane 2</a:t>
              </a:r>
              <a:endParaRPr lang="zh-TW" altLang="en-US" sz="45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11680" y="1024128"/>
              <a:ext cx="8202168" cy="475488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011680" y="230154"/>
              <a:ext cx="1928733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500" dirty="0" smtClean="0"/>
                <a:t>Session</a:t>
              </a:r>
              <a:endParaRPr lang="zh-TW" altLang="en-US" sz="4500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7907490" y="5788152"/>
              <a:ext cx="215091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500" dirty="0" smtClean="0">
                  <a:solidFill>
                    <a:srgbClr val="548235"/>
                  </a:solidFill>
                </a:rPr>
                <a:t>Window</a:t>
              </a:r>
              <a:endParaRPr lang="zh-TW" altLang="en-US" sz="4500" dirty="0">
                <a:solidFill>
                  <a:srgbClr val="54823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4556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PresentationFormat>寬螢幕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2022-01-26T06:12:42Z</dcterms:created>
  <dcterms:modified xsi:type="dcterms:W3CDTF">2022-01-26T06:18:38Z</dcterms:modified>
</cp:coreProperties>
</file>