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View Spaces: A Smart Data Preparation Layer for 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Solving performance and capacity challenges in long-range analytical queries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Power BI model holds only two days of in-memory data due to capacity constraints.</a:t>
            </a:r>
          </a:p>
          <a:p>
            <a:pPr>
              <a:defRPr sz="2400"/>
            </a:pPr>
            <a:r>
              <a:t>Historical or high-granularity queries fall back to DirectQuery.</a:t>
            </a:r>
          </a:p>
          <a:p>
            <a:pPr>
              <a:defRPr sz="2400"/>
            </a:pPr>
            <a:r>
              <a:t>Slow performance, Excel instability, and high compute pressure on Databricks.</a:t>
            </a:r>
          </a:p>
          <a:p>
            <a:pPr>
              <a:defRPr sz="2400"/>
            </a:pPr>
            <a:r>
              <a:t>No mechanism for users to pre-run and consume long-range queries efficiently.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Introduce 'View Spaces': user-defined containers for long-running queries.</a:t>
            </a:r>
          </a:p>
          <a:p>
            <a:pPr>
              <a:defRPr sz="2400"/>
            </a:pPr>
            <a:r>
              <a:t>Users define Analytical Views with attributes, filters, and execution timing.</a:t>
            </a:r>
          </a:p>
          <a:p>
            <a:pPr>
              <a:defRPr sz="2400"/>
            </a:pPr>
            <a:r>
              <a:t>Service creates tables in Databricks and links them in Power BI using DirectQuery.</a:t>
            </a:r>
          </a:p>
          <a:p>
            <a:pPr>
              <a:defRPr sz="2400"/>
            </a:pPr>
            <a:r>
              <a:t>Scheduled execution loads data into Databricks, ready for fast consumption.</a:t>
            </a:r>
          </a:p>
          <a:p>
            <a:pPr>
              <a:defRPr sz="2400"/>
            </a:pPr>
            <a:r>
              <a:t>Users can choose to accumulate data daily, weekly, or monthly.</a:t>
            </a:r>
          </a:p>
          <a:p>
            <a:pPr>
              <a:defRPr sz="2400"/>
            </a:pPr>
            <a:r>
              <a:t>Retention policy resets data after a specified time window (e.g., 1 year).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Support for data accumulation and retention policies.</a:t>
            </a:r>
          </a:p>
          <a:p>
            <a:pPr>
              <a:defRPr sz="2400"/>
            </a:pPr>
            <a:r>
              <a:t>Self-service creation of View Spaces and Analytical Views.</a:t>
            </a:r>
          </a:p>
          <a:p>
            <a:pPr>
              <a:defRPr sz="2400"/>
            </a:pPr>
            <a:r>
              <a:t>Support for scheduled and event-driven query execution.</a:t>
            </a:r>
          </a:p>
          <a:p>
            <a:pPr>
              <a:defRPr sz="2400"/>
            </a:pPr>
            <a:r>
              <a:t>Metadata stored in PostgreSQL for traceability.</a:t>
            </a:r>
          </a:p>
          <a:p>
            <a:pPr>
              <a:defRPr sz="2400"/>
            </a:pPr>
            <a:r>
              <a:t>Dynamic creation of DirectQuery tables and Power BI perspectives.</a:t>
            </a:r>
          </a:p>
          <a:p>
            <a:pPr>
              <a:defRPr sz="2400"/>
            </a:pPr>
            <a:r>
              <a:t>Notifications when queries complete and data is available.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1. User creates a View Space and adds Analytical Views.</a:t>
            </a:r>
          </a:p>
          <a:p>
            <a:pPr>
              <a:defRPr sz="2400"/>
            </a:pPr>
            <a:r>
              <a:t>2. Service creates Databricks and Power BI DirectQuery tables.</a:t>
            </a:r>
          </a:p>
          <a:p>
            <a:pPr>
              <a:defRPr sz="2400"/>
            </a:pPr>
            <a:r>
              <a:t>3. A perspective is created in Power BI for each View Space.</a:t>
            </a:r>
          </a:p>
          <a:p>
            <a:pPr>
              <a:defRPr sz="2400"/>
            </a:pPr>
            <a:r>
              <a:t>4. Queries run on schedule and populate the Databricks tables.</a:t>
            </a:r>
          </a:p>
          <a:p>
            <a:pPr>
              <a:defRPr sz="2400"/>
            </a:pPr>
            <a:r>
              <a:t>5. Views accumulate data daily, weekly, or monthly.</a:t>
            </a:r>
          </a:p>
          <a:p>
            <a:pPr>
              <a:defRPr sz="2400"/>
            </a:pPr>
            <a:r>
              <a:t>6. Data is invalidated and resets after retention period.</a:t>
            </a:r>
          </a:p>
          <a:p>
            <a:pPr>
              <a:defRPr sz="2400"/>
            </a:pPr>
            <a:r>
              <a:t>7. Users are notified and access data via Power BI or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Improved performance for historical and granular queries.</a:t>
            </a:r>
          </a:p>
          <a:p>
            <a:pPr>
              <a:defRPr sz="2400"/>
            </a:pPr>
            <a:r>
              <a:t>Enhanced Excel experience without crashes.</a:t>
            </a:r>
          </a:p>
          <a:p>
            <a:pPr>
              <a:defRPr sz="2400"/>
            </a:pPr>
            <a:r>
              <a:t>Reduced runtime load on Databricks and Power BI.</a:t>
            </a:r>
          </a:p>
          <a:p>
            <a:pPr>
              <a:defRPr sz="2400"/>
            </a:pPr>
            <a:r>
              <a:t>Empowers users with scheduling and self-service.</a:t>
            </a:r>
          </a:p>
          <a:p>
            <a:pPr>
              <a:defRPr sz="2400"/>
            </a:pPr>
            <a:r>
              <a:t>Storage-efficient historical data handling.</a:t>
            </a:r>
          </a:p>
          <a:p>
            <a:pPr>
              <a:defRPr sz="2400"/>
            </a:pPr>
            <a:r>
              <a:t>Seamless integration with existing Power BI models.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Potential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Query previews and cost estimation.</a:t>
            </a:r>
          </a:p>
          <a:p>
            <a:pPr>
              <a:defRPr sz="2400"/>
            </a:pPr>
            <a:r>
              <a:t>Support for dependent or chained query execution.</a:t>
            </a:r>
          </a:p>
          <a:p>
            <a:pPr>
              <a:defRPr sz="2400"/>
            </a:pPr>
            <a:r>
              <a:t>Automatic expiration of stale data.</a:t>
            </a:r>
          </a:p>
          <a:p>
            <a:pPr>
              <a:defRPr sz="2400"/>
            </a:pPr>
            <a:r>
              <a:t>Secure sharing of View Spaces across teams.</a:t>
            </a:r>
          </a:p>
          <a:p>
            <a:pPr>
              <a:defRPr sz="2400"/>
            </a:pPr>
            <a:r>
              <a:t>Analytics on usage and performance trends.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