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8392E-7638-A975-6662-388179877092}" v="337" dt="2025-01-17T01:20:23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Streamlined CI/CD for Power BI Semantic Model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Dylan Diaz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/>
              <a:t>Purpose</a:t>
            </a:r>
            <a:br>
              <a:rPr lang="en-US" sz="2400" dirty="0"/>
            </a:br>
            <a:endParaRPr lang="en-US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sz="1800" dirty="0"/>
              <a:t>Explain our CI/CD workflow for developing and deploying Power BI semantic models.</a:t>
            </a:r>
            <a:endParaRPr sz="18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8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sz="1800" dirty="0"/>
              <a:t>Highlight the specific role of the Big Data Team and </a:t>
            </a:r>
            <a:r>
              <a:rPr lang="en-US" sz="1800" dirty="0"/>
              <a:t>UBS Deploy</a:t>
            </a:r>
            <a:r>
              <a:rPr sz="1800" dirty="0"/>
              <a:t>.</a:t>
            </a:r>
            <a:endParaRPr sz="180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r>
              <a:rPr sz="2400" dirty="0"/>
              <a:t>Why It Matters:</a:t>
            </a:r>
            <a:endParaRPr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sz="1800" dirty="0"/>
              <a:t>Automates tasks.</a:t>
            </a:r>
            <a:endParaRPr sz="180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sz="1800" dirty="0"/>
              <a:t>Reduces errors.</a:t>
            </a:r>
            <a:endParaRPr sz="180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sz="1800" dirty="0"/>
              <a:t>Ensures reliable deployments.</a:t>
            </a:r>
            <a:endParaRPr sz="1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/>
              <a:t>Overview:</a:t>
            </a:r>
            <a:br>
              <a:rPr lang="en-US" sz="2400" dirty="0"/>
            </a:br>
            <a:endParaRPr lang="en-US" sz="180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sz="1800" dirty="0"/>
              <a:t>Developer makes changes in Tabular Editor and saves them as TMDL files.</a:t>
            </a:r>
            <a:endParaRPr lang="en-US" sz="1800" dirty="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US" sz="1800" dirty="0"/>
              <a:t>Changes</a:t>
            </a:r>
            <a:r>
              <a:rPr sz="1800" dirty="0"/>
              <a:t> are pushed to GitLab, triggering the CI pipeline.</a:t>
            </a:r>
            <a:endParaRPr lang="en-US" sz="1800" dirty="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US" sz="1800">
                <a:ea typeface="Calibri"/>
                <a:cs typeface="Calibri"/>
              </a:rPr>
              <a:t>CI Pipeline Stages: </a:t>
            </a:r>
          </a:p>
          <a:p>
            <a:pPr marL="1200150" lvl="2">
              <a:buFont typeface="Wingdings,Sans-Serif"/>
              <a:buChar char="§"/>
            </a:pPr>
            <a:r>
              <a:rPr lang="en-US" sz="1800">
                <a:ea typeface="Calibri"/>
                <a:cs typeface="Calibri"/>
              </a:rPr>
              <a:t>Validation: Checks TMDL format.</a:t>
            </a:r>
          </a:p>
          <a:p>
            <a:pPr marL="1200150" lvl="2">
              <a:buFont typeface="Wingdings,Sans-Serif"/>
              <a:buChar char="§"/>
            </a:pPr>
            <a:r>
              <a:rPr lang="en-US" sz="1800">
                <a:ea typeface="Calibri"/>
                <a:cs typeface="Calibri"/>
              </a:rPr>
              <a:t>Build: Creates Docker image of the PBI Deployment Tool.</a:t>
            </a:r>
          </a:p>
          <a:p>
            <a:pPr marL="1200150" lvl="2">
              <a:buFont typeface="Wingdings,Sans-Serif"/>
              <a:buChar char="§"/>
            </a:pPr>
            <a:r>
              <a:rPr lang="en-US" sz="1800">
                <a:ea typeface="Calibri"/>
                <a:cs typeface="Calibri"/>
              </a:rPr>
              <a:t>Push: Publishes the image to the Docker registry.</a:t>
            </a:r>
          </a:p>
          <a:p>
            <a:pPr marL="457200" lvl="1" indent="0">
              <a:buNone/>
            </a:pPr>
            <a:endParaRPr lang="en-US" sz="1800" dirty="0"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US" sz="1800" dirty="0"/>
              <a:t>Developer</a:t>
            </a:r>
            <a:r>
              <a:rPr sz="1800" dirty="0"/>
              <a:t> requests deployment, and the Big Data Team deploys using </a:t>
            </a:r>
            <a:r>
              <a:rPr sz="1800" dirty="0" err="1"/>
              <a:t>UBSDeploy</a:t>
            </a:r>
            <a:r>
              <a:rPr sz="1800" dirty="0"/>
              <a:t>.</a:t>
            </a:r>
            <a:endParaRPr sz="1800">
              <a:ea typeface="Calibri"/>
              <a:cs typeface="Calibri"/>
            </a:endParaRPr>
          </a:p>
          <a:p>
            <a:pPr marL="0" indent="0">
              <a:buNone/>
            </a:pPr>
            <a:endParaRPr sz="1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/>
              <a:t>Role of Big Data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/>
              <a:t>Responsibilities:</a:t>
            </a:r>
            <a:br>
              <a:rPr lang="en-US" sz="2400" dirty="0"/>
            </a:br>
            <a:endParaRPr lang="en-US" sz="2400">
              <a:ea typeface="Calibri"/>
              <a:cs typeface="Calibri"/>
            </a:endParaRPr>
          </a:p>
          <a:p>
            <a:pPr lvl="1">
              <a:buFont typeface="Courier New,monospace"/>
              <a:buChar char="o"/>
            </a:pPr>
            <a:r>
              <a:rPr lang="en-US" sz="1800" dirty="0">
                <a:ea typeface="Calibri"/>
                <a:cs typeface="Calibri"/>
              </a:rPr>
              <a:t>Use </a:t>
            </a:r>
            <a:r>
              <a:rPr lang="en-US" sz="1800" err="1">
                <a:ea typeface="Calibri"/>
                <a:cs typeface="Calibri"/>
              </a:rPr>
              <a:t>UBSDeploy</a:t>
            </a:r>
            <a:r>
              <a:rPr lang="en-US" sz="1800" dirty="0">
                <a:ea typeface="Calibri"/>
                <a:cs typeface="Calibri"/>
              </a:rPr>
              <a:t> to retrieve the Docker image and deploy it to AKS.</a:t>
            </a:r>
          </a:p>
          <a:p>
            <a:pPr lvl="1">
              <a:buFont typeface="Courier New,monospace"/>
              <a:buChar char="o"/>
            </a:pPr>
            <a:r>
              <a:rPr lang="en-US" sz="1800" dirty="0">
                <a:ea typeface="Calibri"/>
                <a:cs typeface="Calibri"/>
              </a:rPr>
              <a:t>Ensure the PBI Deployment Tool is configured with appropriate environment variables for deployment.</a:t>
            </a: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Environment-Specific Deployment:</a:t>
            </a:r>
          </a:p>
          <a:p>
            <a:pPr lvl="1">
              <a:buFont typeface="Courier New"/>
              <a:buChar char="o"/>
            </a:pPr>
            <a:r>
              <a:rPr lang="en-US" sz="1800" dirty="0">
                <a:ea typeface="Calibri"/>
                <a:cs typeface="Calibri"/>
              </a:rPr>
              <a:t>Targets: Dev, QA,  PPRD and Prod</a:t>
            </a:r>
          </a:p>
          <a:p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Why This Process Works: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pPr marL="857250" lvl="1" indent="-457200">
              <a:buAutoNum type="arabicPeriod"/>
            </a:pPr>
            <a:r>
              <a:rPr sz="2400" dirty="0"/>
              <a:t>Automation: Minimizes manual </a:t>
            </a:r>
            <a:r>
              <a:rPr lang="en-US" sz="2400" dirty="0"/>
              <a:t>tasks.</a:t>
            </a:r>
            <a:endParaRPr lang="en-US" sz="2400" dirty="0">
              <a:ea typeface="Calibri"/>
              <a:cs typeface="Calibri"/>
            </a:endParaRPr>
          </a:p>
          <a:p>
            <a:pPr marL="857250" lvl="1" indent="-457200">
              <a:buAutoNum type="arabicPeriod"/>
            </a:pPr>
            <a:endParaRPr lang="en-US" sz="2400" dirty="0"/>
          </a:p>
          <a:p>
            <a:pPr marL="857250" lvl="1" indent="-457200">
              <a:buAutoNum type="arabicPeriod"/>
            </a:pPr>
            <a:r>
              <a:rPr lang="en-US" sz="2400" dirty="0"/>
              <a:t>Scalability</a:t>
            </a:r>
            <a:r>
              <a:rPr sz="2400" dirty="0"/>
              <a:t>: Handles multiple environments seamlessly.</a:t>
            </a:r>
            <a:endParaRPr lang="en-US" sz="2400" dirty="0">
              <a:ea typeface="Calibri"/>
              <a:cs typeface="Calibri"/>
            </a:endParaRPr>
          </a:p>
          <a:p>
            <a:pPr marL="857250" lvl="1" indent="-457200">
              <a:buAutoNum type="arabicPeriod"/>
            </a:pPr>
            <a:endParaRPr lang="en-US" sz="2400" dirty="0"/>
          </a:p>
          <a:p>
            <a:pPr marL="857250" lvl="1" indent="-457200">
              <a:buAutoNum type="arabicPeriod"/>
            </a:pPr>
            <a:r>
              <a:rPr sz="2400" dirty="0"/>
              <a:t>Reliability: Ensures consistency and reduces errors.</a:t>
            </a:r>
            <a:endParaRPr lang="en-US" sz="2400" dirty="0">
              <a:ea typeface="Calibri"/>
              <a:cs typeface="Calibri"/>
            </a:endParaRPr>
          </a:p>
          <a:p>
            <a:pPr marL="857250" lvl="1" indent="-457200">
              <a:buAutoNum type="arabicPeriod"/>
            </a:pPr>
            <a:endParaRPr lang="en-US" sz="2400" dirty="0"/>
          </a:p>
          <a:p>
            <a:pPr marL="857250" lvl="1" indent="-457200">
              <a:buAutoNum type="arabicPeriod"/>
            </a:pPr>
            <a:r>
              <a:rPr lang="en-US" sz="2400" dirty="0"/>
              <a:t>Traceability</a:t>
            </a:r>
            <a:r>
              <a:rPr sz="2400" dirty="0"/>
              <a:t>: Logs from GitLab, </a:t>
            </a:r>
            <a:r>
              <a:rPr lang="en-US" sz="2400" dirty="0"/>
              <a:t>UBS Deploy</a:t>
            </a:r>
            <a:r>
              <a:rPr sz="2400" dirty="0"/>
              <a:t>, and AKS provide clear visibility.</a:t>
            </a:r>
            <a:endParaRPr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Diagram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- Diagrams: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  1. End-to-End CI/CD Workflow (high-level flow).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  2. Deployment Architecture (interaction between Docker, </a:t>
            </a:r>
            <a:r>
              <a:rPr sz="2000" err="1"/>
              <a:t>UBSDeploy</a:t>
            </a:r>
            <a:r>
              <a:rPr sz="2000" dirty="0"/>
              <a:t>, AKS, and Power BI).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Insert and briefly explain both diagrams.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30" y="2287996"/>
            <a:ext cx="8229600" cy="1143000"/>
          </a:xfrm>
        </p:spPr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Streamlined CI/CD for Power BI Semantic Model Development</vt:lpstr>
      <vt:lpstr>Objective</vt:lpstr>
      <vt:lpstr>High-Level Workflow</vt:lpstr>
      <vt:lpstr>Role of Big Data Team</vt:lpstr>
      <vt:lpstr>Benefits of the Process</vt:lpstr>
      <vt:lpstr>Key Diagram 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124</cp:revision>
  <dcterms:created xsi:type="dcterms:W3CDTF">2013-01-27T09:14:16Z</dcterms:created>
  <dcterms:modified xsi:type="dcterms:W3CDTF">2025-01-17T01:20:37Z</dcterms:modified>
  <cp:category/>
</cp:coreProperties>
</file>