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D6D98-BCD8-CC12-1BB8-74107996F8DC}" v="116" dt="2025-03-24T01:41:16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Diaz Jr." userId="b43ce7fb2c019af2" providerId="Windows Live" clId="Web-{0F1D6D98-BCD8-CC12-1BB8-74107996F8DC}"/>
    <pc:docChg chg="modSld">
      <pc:chgData name="Julio Diaz Jr." userId="b43ce7fb2c019af2" providerId="Windows Live" clId="Web-{0F1D6D98-BCD8-CC12-1BB8-74107996F8DC}" dt="2025-03-24T01:41:11.504" v="129" actId="20577"/>
      <pc:docMkLst>
        <pc:docMk/>
      </pc:docMkLst>
      <pc:sldChg chg="modSp">
        <pc:chgData name="Julio Diaz Jr." userId="b43ce7fb2c019af2" providerId="Windows Live" clId="Web-{0F1D6D98-BCD8-CC12-1BB8-74107996F8DC}" dt="2025-03-24T01:34:09.819" v="19" actId="20577"/>
        <pc:sldMkLst>
          <pc:docMk/>
          <pc:sldMk cId="0" sldId="257"/>
        </pc:sldMkLst>
        <pc:spChg chg="mod">
          <ac:chgData name="Julio Diaz Jr." userId="b43ce7fb2c019af2" providerId="Windows Live" clId="Web-{0F1D6D98-BCD8-CC12-1BB8-74107996F8DC}" dt="2025-03-24T01:34:09.819" v="1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0F1D6D98-BCD8-CC12-1BB8-74107996F8DC}" dt="2025-03-24T01:37:07.668" v="55" actId="20577"/>
        <pc:sldMkLst>
          <pc:docMk/>
          <pc:sldMk cId="0" sldId="258"/>
        </pc:sldMkLst>
        <pc:spChg chg="mod">
          <ac:chgData name="Julio Diaz Jr." userId="b43ce7fb2c019af2" providerId="Windows Live" clId="Web-{0F1D6D98-BCD8-CC12-1BB8-74107996F8DC}" dt="2025-03-24T01:37:07.668" v="5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0F1D6D98-BCD8-CC12-1BB8-74107996F8DC}" dt="2025-03-24T01:38:36.781" v="77" actId="20577"/>
        <pc:sldMkLst>
          <pc:docMk/>
          <pc:sldMk cId="0" sldId="259"/>
        </pc:sldMkLst>
        <pc:spChg chg="mod">
          <ac:chgData name="Julio Diaz Jr." userId="b43ce7fb2c019af2" providerId="Windows Live" clId="Web-{0F1D6D98-BCD8-CC12-1BB8-74107996F8DC}" dt="2025-03-24T01:38:36.781" v="7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0F1D6D98-BCD8-CC12-1BB8-74107996F8DC}" dt="2025-03-24T01:40:31.019" v="114" actId="20577"/>
        <pc:sldMkLst>
          <pc:docMk/>
          <pc:sldMk cId="0" sldId="260"/>
        </pc:sldMkLst>
        <pc:spChg chg="mod">
          <ac:chgData name="Julio Diaz Jr." userId="b43ce7fb2c019af2" providerId="Windows Live" clId="Web-{0F1D6D98-BCD8-CC12-1BB8-74107996F8DC}" dt="2025-03-24T01:40:31.019" v="114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0F1D6D98-BCD8-CC12-1BB8-74107996F8DC}" dt="2025-03-24T01:40:48.691" v="122" actId="20577"/>
        <pc:sldMkLst>
          <pc:docMk/>
          <pc:sldMk cId="0" sldId="261"/>
        </pc:sldMkLst>
        <pc:spChg chg="mod">
          <ac:chgData name="Julio Diaz Jr." userId="b43ce7fb2c019af2" providerId="Windows Live" clId="Web-{0F1D6D98-BCD8-CC12-1BB8-74107996F8DC}" dt="2025-03-24T01:40:48.691" v="12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Julio Diaz Jr." userId="b43ce7fb2c019af2" providerId="Windows Live" clId="Web-{0F1D6D98-BCD8-CC12-1BB8-74107996F8DC}" dt="2025-03-24T01:41:11.504" v="129" actId="20577"/>
        <pc:sldMkLst>
          <pc:docMk/>
          <pc:sldMk cId="0" sldId="262"/>
        </pc:sldMkLst>
        <pc:spChg chg="mod">
          <ac:chgData name="Julio Diaz Jr." userId="b43ce7fb2c019af2" providerId="Windows Live" clId="Web-{0F1D6D98-BCD8-CC12-1BB8-74107996F8DC}" dt="2025-03-24T01:41:11.504" v="129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View Spaces: A Smart Data Preparation Layer for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Solving performance and capacity challenges in long-range analytical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defRPr sz="2400"/>
            </a:pPr>
            <a:r>
              <a:rPr dirty="0"/>
              <a:t>Power BI model holds only two days of in-memory data due to capacity constraints.</a:t>
            </a:r>
            <a:br>
              <a:rPr lang="en-US" dirty="0"/>
            </a:br>
            <a:endParaRPr lang="en-US"/>
          </a:p>
          <a:p>
            <a:pPr>
              <a:defRPr sz="2400"/>
            </a:pPr>
            <a:r>
              <a:rPr dirty="0"/>
              <a:t>Historical or high-granularity queries fall back to </a:t>
            </a:r>
            <a:r>
              <a:rPr lang="en-US" dirty="0"/>
              <a:t>Direct Query</a:t>
            </a:r>
            <a:r>
              <a:rPr dirty="0"/>
              <a:t>.</a:t>
            </a:r>
            <a:br>
              <a:rPr lang="en-US" dirty="0"/>
            </a:br>
            <a:endParaRPr lang="en-US" dirty="0"/>
          </a:p>
          <a:p>
            <a:pPr>
              <a:defRPr sz="2400"/>
            </a:pPr>
            <a:r>
              <a:rPr lang="en-US" sz="2200" dirty="0">
                <a:ea typeface="Calibri"/>
                <a:cs typeface="Calibri"/>
              </a:rPr>
              <a:t>Historical queries require data for extensive date ranges and can take a long time to complete.</a:t>
            </a:r>
            <a:br>
              <a:rPr lang="en-US" dirty="0"/>
            </a:br>
            <a:endParaRPr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Slow performance, Excel instability, and high compute pressure on Databricks.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No mechanism for users to pre-run and consume long-range queries efficiently.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defRPr sz="2400"/>
            </a:pPr>
            <a:r>
              <a:t>Introduce '</a:t>
            </a:r>
            <a:r>
              <a:rPr b="1"/>
              <a:t>View Spaces</a:t>
            </a:r>
            <a:r>
              <a:t>': user-defined containers for long-running queries.</a:t>
            </a:r>
            <a:endParaRPr lang="en-US"/>
          </a:p>
          <a:p>
            <a:pPr>
              <a:defRPr sz="2400"/>
            </a:pPr>
            <a:r>
              <a:rPr dirty="0"/>
              <a:t>Users define Analytical Views with </a:t>
            </a:r>
            <a:r>
              <a:rPr lang="en-US" dirty="0"/>
              <a:t>query definitions (</a:t>
            </a:r>
            <a:r>
              <a:rPr dirty="0"/>
              <a:t>attributes, filters, and execution timing</a:t>
            </a:r>
            <a:r>
              <a:rPr lang="en-US" dirty="0"/>
              <a:t>).</a:t>
            </a: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lang="en-US" sz="2200">
                <a:ea typeface="Calibri"/>
                <a:cs typeface="Calibri"/>
              </a:rPr>
              <a:t>Users can choose to accumulate data daily, weekly, or monthly.</a:t>
            </a:r>
          </a:p>
          <a:p>
            <a:pPr>
              <a:defRPr sz="2400"/>
            </a:pPr>
            <a:r>
              <a:rPr lang="en-US" sz="2200" dirty="0">
                <a:ea typeface="Calibri"/>
                <a:cs typeface="Calibri"/>
              </a:rPr>
              <a:t>Retention policy resets data after a specified time window (e.g., 1 year).</a:t>
            </a:r>
            <a:endParaRPr lang="en-US" dirty="0"/>
          </a:p>
          <a:p>
            <a:pPr>
              <a:defRPr sz="2400"/>
            </a:pPr>
            <a:r>
              <a:t>Service creates tables in Databricks and links them in Power BI using </a:t>
            </a:r>
            <a:r>
              <a:rPr lang="en-US"/>
              <a:t>Direct Query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Scheduled</a:t>
            </a:r>
            <a:r>
              <a:rPr lang="en-US" dirty="0"/>
              <a:t>/event-based </a:t>
            </a:r>
            <a:r>
              <a:rPr dirty="0"/>
              <a:t>execution loads data into Databricks, ready for fast consumption.</a:t>
            </a: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lang="en-US">
                <a:ea typeface="Calibri"/>
                <a:cs typeface="Calibri"/>
              </a:rPr>
              <a:t>Improves performance for queries over extensive date ranges by caching results.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 sz="2400"/>
            </a:pPr>
            <a:r>
              <a:rPr dirty="0"/>
              <a:t>Support for data accumulation and retention policies.</a:t>
            </a:r>
            <a:br>
              <a:rPr lang="en-US" dirty="0"/>
            </a:br>
            <a:endParaRPr lang="en-US"/>
          </a:p>
          <a:p>
            <a:pPr>
              <a:defRPr sz="2400"/>
            </a:pPr>
            <a:r>
              <a:rPr dirty="0"/>
              <a:t>Self-service creation of View Spaces and Analytical Views.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Support for scheduled and event-driven query execution.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Metadata stored in PostgreSQL for traceability.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Dynamic creation of </a:t>
            </a:r>
            <a:r>
              <a:rPr lang="en-US" dirty="0"/>
              <a:t>Databricks tables, Direct Query</a:t>
            </a:r>
            <a:r>
              <a:rPr dirty="0"/>
              <a:t> tables and Power BI perspectives.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Notifications when queries complete and data is available.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  <a:defRPr sz="2400"/>
            </a:pPr>
            <a:r>
              <a:rPr lang="en-US" dirty="0"/>
              <a:t>User</a:t>
            </a:r>
            <a:r>
              <a:t> creates a View Space and adds Analytical Views</a:t>
            </a:r>
            <a:r>
              <a:rPr lang="en-US"/>
              <a:t>.</a:t>
            </a:r>
          </a:p>
          <a:p>
            <a:pPr marL="457200" indent="-457200">
              <a:buAutoNum type="arabicPeriod"/>
              <a:defRPr sz="2400"/>
            </a:pPr>
            <a:r>
              <a:rPr dirty="0"/>
              <a:t>Service creates Databricks and Power BI </a:t>
            </a:r>
            <a:r>
              <a:rPr lang="en-US" dirty="0"/>
              <a:t>Direct Query</a:t>
            </a:r>
            <a:r>
              <a:rPr dirty="0"/>
              <a:t> tables.</a:t>
            </a:r>
            <a:endParaRPr lang="en-US"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t>A perspective is created in Power BI for each View Space.</a:t>
            </a:r>
            <a:endParaRPr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t>Queries run on schedule and populate the Databricks </a:t>
            </a:r>
            <a:r>
              <a:rPr dirty="0"/>
              <a:t>tables.</a:t>
            </a:r>
            <a:endParaRPr dirty="0"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rPr lang="en-US" dirty="0"/>
              <a:t>Views</a:t>
            </a:r>
            <a:r>
              <a:rPr dirty="0"/>
              <a:t> accumulate data daily, weekly, or monthly.</a:t>
            </a:r>
            <a:endParaRPr dirty="0"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endParaRPr lang="en-US" dirty="0"/>
          </a:p>
          <a:p>
            <a:pPr marL="457200" indent="-457200">
              <a:buAutoNum type="arabicPeriod"/>
              <a:defRPr sz="2400"/>
            </a:pPr>
            <a:r>
              <a:rPr dirty="0"/>
              <a:t>Accumulated data is cached for extensive date ranges, improving query performance.</a:t>
            </a:r>
            <a:endParaRPr dirty="0"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endParaRPr lang="en-US" dirty="0"/>
          </a:p>
          <a:p>
            <a:pPr marL="457200" indent="-457200">
              <a:buAutoNum type="arabicPeriod"/>
              <a:defRPr sz="2400"/>
            </a:pPr>
            <a:r>
              <a:rPr lang="en-US"/>
              <a:t>Data</a:t>
            </a:r>
            <a:r>
              <a:t> is invalidated and resets after retention period.</a:t>
            </a:r>
            <a:endParaRPr>
              <a:ea typeface="Calibri"/>
              <a:cs typeface="Calibri"/>
            </a:endParaRPr>
          </a:p>
          <a:p>
            <a:pPr marL="457200" indent="-457200">
              <a:buAutoNum type="arabicPeriod"/>
              <a:defRPr sz="2400"/>
            </a:pPr>
            <a:r>
              <a:t>Users are notified and access data via Power BI or Excel.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/>
          </a:p>
          <a:p>
            <a:pPr>
              <a:defRPr sz="2400"/>
            </a:pPr>
            <a:r>
              <a:rPr dirty="0"/>
              <a:t>Improved performance for historical and granular queries.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Enhanced Excel experience without crashes.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Reduced runtime load on Databricks and Power BI.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Empowers users with scheduling and self-service.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Storage-efficient historical data handling.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Seamless integration with existing Power BI models.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400"/>
            </a:pPr>
            <a:r>
              <a:rPr dirty="0"/>
              <a:t>Query previews.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Support for dependent or chained query execution.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Automatic expiration of stale data.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Secure sharing of View Spaces across teams.</a:t>
            </a:r>
            <a:br>
              <a:rPr lang="en-US" dirty="0"/>
            </a:br>
            <a:endParaRPr dirty="0">
              <a:ea typeface="Calibri"/>
              <a:cs typeface="Calibri"/>
            </a:endParaRPr>
          </a:p>
          <a:p>
            <a:pPr>
              <a:defRPr sz="2400"/>
            </a:pPr>
            <a:r>
              <a:rPr dirty="0"/>
              <a:t>Analytics on usage and performance trends.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View Spaces: A Smart Data Preparation Layer for Power BI</vt:lpstr>
      <vt:lpstr>Problem Statement</vt:lpstr>
      <vt:lpstr>Proposed Solution</vt:lpstr>
      <vt:lpstr>Key Features</vt:lpstr>
      <vt:lpstr>How It Works</vt:lpstr>
      <vt:lpstr>Benefits</vt:lpstr>
      <vt:lpstr>Future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51</cp:revision>
  <dcterms:created xsi:type="dcterms:W3CDTF">2013-01-27T09:14:16Z</dcterms:created>
  <dcterms:modified xsi:type="dcterms:W3CDTF">2025-03-24T01:41:24Z</dcterms:modified>
  <cp:category/>
</cp:coreProperties>
</file>