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311" r:id="rId9"/>
    <p:sldId id="267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80" r:id="rId20"/>
    <p:sldId id="277" r:id="rId21"/>
    <p:sldId id="278" r:id="rId22"/>
    <p:sldId id="279" r:id="rId23"/>
    <p:sldId id="286" r:id="rId24"/>
    <p:sldId id="281" r:id="rId25"/>
    <p:sldId id="282" r:id="rId26"/>
    <p:sldId id="283" r:id="rId27"/>
    <p:sldId id="284" r:id="rId28"/>
    <p:sldId id="285" r:id="rId29"/>
    <p:sldId id="292" r:id="rId30"/>
    <p:sldId id="287" r:id="rId31"/>
    <p:sldId id="290" r:id="rId32"/>
    <p:sldId id="289" r:id="rId33"/>
    <p:sldId id="291" r:id="rId34"/>
    <p:sldId id="293" r:id="rId35"/>
    <p:sldId id="295" r:id="rId36"/>
    <p:sldId id="296" r:id="rId37"/>
    <p:sldId id="297" r:id="rId38"/>
    <p:sldId id="298" r:id="rId39"/>
    <p:sldId id="299" r:id="rId40"/>
    <p:sldId id="303" r:id="rId41"/>
    <p:sldId id="309" r:id="rId42"/>
    <p:sldId id="310" r:id="rId43"/>
    <p:sldId id="301" r:id="rId44"/>
    <p:sldId id="302" r:id="rId45"/>
    <p:sldId id="304" r:id="rId46"/>
    <p:sldId id="305" r:id="rId47"/>
    <p:sldId id="306" r:id="rId48"/>
    <p:sldId id="308" r:id="rId49"/>
    <p:sldId id="300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-31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174D75-B4A1-4970-BDBD-AB47390C7435}" type="doc">
      <dgm:prSet loTypeId="urn:microsoft.com/office/officeart/2005/8/layout/default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42D6006-C048-479B-A48A-62099A7AFBB7}">
      <dgm:prSet phldrT="[Text]"/>
      <dgm:spPr/>
      <dgm:t>
        <a:bodyPr/>
        <a:lstStyle/>
        <a:p>
          <a:r>
            <a:rPr lang="en-US" dirty="0" smtClean="0"/>
            <a:t>BASH</a:t>
          </a:r>
          <a:endParaRPr lang="en-US" dirty="0"/>
        </a:p>
      </dgm:t>
    </dgm:pt>
    <dgm:pt modelId="{2D35D58B-B0BE-4CEC-9DF6-2BC7CC0E8BDB}" type="parTrans" cxnId="{1DCC1AE7-4BC6-4176-A65C-A2D48867DF9F}">
      <dgm:prSet/>
      <dgm:spPr/>
      <dgm:t>
        <a:bodyPr/>
        <a:lstStyle/>
        <a:p>
          <a:endParaRPr lang="en-US"/>
        </a:p>
      </dgm:t>
    </dgm:pt>
    <dgm:pt modelId="{039FC4F7-EDE8-4A60-AF66-33DCCBD24783}" type="sibTrans" cxnId="{1DCC1AE7-4BC6-4176-A65C-A2D48867DF9F}">
      <dgm:prSet/>
      <dgm:spPr/>
      <dgm:t>
        <a:bodyPr/>
        <a:lstStyle/>
        <a:p>
          <a:endParaRPr lang="en-US"/>
        </a:p>
      </dgm:t>
    </dgm:pt>
    <dgm:pt modelId="{75DB1BBC-471B-46B6-A1BE-E5D297B7EE89}">
      <dgm:prSet phldrT="[Text]"/>
      <dgm:spPr/>
      <dgm:t>
        <a:bodyPr/>
        <a:lstStyle/>
        <a:p>
          <a:r>
            <a:rPr lang="en-US" dirty="0" smtClean="0"/>
            <a:t>PowerShell</a:t>
          </a:r>
          <a:endParaRPr lang="en-US" dirty="0"/>
        </a:p>
      </dgm:t>
    </dgm:pt>
    <dgm:pt modelId="{B9B8F9EC-CD64-42B4-94F5-DDDCDCF680C1}" type="parTrans" cxnId="{577B1E3D-FE92-4195-B94B-B3609C120F85}">
      <dgm:prSet/>
      <dgm:spPr/>
      <dgm:t>
        <a:bodyPr/>
        <a:lstStyle/>
        <a:p>
          <a:endParaRPr lang="en-US"/>
        </a:p>
      </dgm:t>
    </dgm:pt>
    <dgm:pt modelId="{44EBD95E-43A2-4C9A-9561-639C42BFD648}" type="sibTrans" cxnId="{577B1E3D-FE92-4195-B94B-B3609C120F85}">
      <dgm:prSet/>
      <dgm:spPr/>
      <dgm:t>
        <a:bodyPr/>
        <a:lstStyle/>
        <a:p>
          <a:endParaRPr lang="en-US"/>
        </a:p>
      </dgm:t>
    </dgm:pt>
    <dgm:pt modelId="{2BE47990-3B54-4A07-8B64-7CA439390EF3}" type="pres">
      <dgm:prSet presAssocID="{B5174D75-B4A1-4970-BDBD-AB47390C743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18B198-8ACB-4F80-BA45-071676BB4BD3}" type="pres">
      <dgm:prSet presAssocID="{742D6006-C048-479B-A48A-62099A7AFBB7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C09CE0-2B2C-4052-9400-BE1C8F406C37}" type="pres">
      <dgm:prSet presAssocID="{039FC4F7-EDE8-4A60-AF66-33DCCBD24783}" presName="sibTrans" presStyleCnt="0"/>
      <dgm:spPr/>
    </dgm:pt>
    <dgm:pt modelId="{2D0BBFEE-583F-4F3A-AFD4-8DBA98756B3D}" type="pres">
      <dgm:prSet presAssocID="{75DB1BBC-471B-46B6-A1BE-E5D297B7EE89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0D0209-248F-4410-A2E7-90C6D5F2AD0F}" type="presOf" srcId="{B5174D75-B4A1-4970-BDBD-AB47390C7435}" destId="{2BE47990-3B54-4A07-8B64-7CA439390EF3}" srcOrd="0" destOrd="0" presId="urn:microsoft.com/office/officeart/2005/8/layout/default"/>
    <dgm:cxn modelId="{2F9B6A35-42B6-453C-8BB7-D73788FC5567}" type="presOf" srcId="{75DB1BBC-471B-46B6-A1BE-E5D297B7EE89}" destId="{2D0BBFEE-583F-4F3A-AFD4-8DBA98756B3D}" srcOrd="0" destOrd="0" presId="urn:microsoft.com/office/officeart/2005/8/layout/default"/>
    <dgm:cxn modelId="{1DCC1AE7-4BC6-4176-A65C-A2D48867DF9F}" srcId="{B5174D75-B4A1-4970-BDBD-AB47390C7435}" destId="{742D6006-C048-479B-A48A-62099A7AFBB7}" srcOrd="0" destOrd="0" parTransId="{2D35D58B-B0BE-4CEC-9DF6-2BC7CC0E8BDB}" sibTransId="{039FC4F7-EDE8-4A60-AF66-33DCCBD24783}"/>
    <dgm:cxn modelId="{9AB0576C-C7CB-4EC3-B56E-3FAF7B574895}" type="presOf" srcId="{742D6006-C048-479B-A48A-62099A7AFBB7}" destId="{F218B198-8ACB-4F80-BA45-071676BB4BD3}" srcOrd="0" destOrd="0" presId="urn:microsoft.com/office/officeart/2005/8/layout/default"/>
    <dgm:cxn modelId="{577B1E3D-FE92-4195-B94B-B3609C120F85}" srcId="{B5174D75-B4A1-4970-BDBD-AB47390C7435}" destId="{75DB1BBC-471B-46B6-A1BE-E5D297B7EE89}" srcOrd="1" destOrd="0" parTransId="{B9B8F9EC-CD64-42B4-94F5-DDDCDCF680C1}" sibTransId="{44EBD95E-43A2-4C9A-9561-639C42BFD648}"/>
    <dgm:cxn modelId="{9E897DAD-50D1-49A9-9EA5-B553392A7E7D}" type="presParOf" srcId="{2BE47990-3B54-4A07-8B64-7CA439390EF3}" destId="{F218B198-8ACB-4F80-BA45-071676BB4BD3}" srcOrd="0" destOrd="0" presId="urn:microsoft.com/office/officeart/2005/8/layout/default"/>
    <dgm:cxn modelId="{BD107582-B371-421A-99FE-DEEAE9AC0FFF}" type="presParOf" srcId="{2BE47990-3B54-4A07-8B64-7CA439390EF3}" destId="{0EC09CE0-2B2C-4052-9400-BE1C8F406C37}" srcOrd="1" destOrd="0" presId="urn:microsoft.com/office/officeart/2005/8/layout/default"/>
    <dgm:cxn modelId="{E3259BB0-45E3-4C52-8A0D-637BAE29E113}" type="presParOf" srcId="{2BE47990-3B54-4A07-8B64-7CA439390EF3}" destId="{2D0BBFEE-583F-4F3A-AFD4-8DBA98756B3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9EC57C3-2119-49D4-9741-6FC85756EF4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B94CE9-036C-4344-8F72-DC49A6C92A75}">
      <dgm:prSet phldrT="[Text]"/>
      <dgm:spPr/>
      <dgm:t>
        <a:bodyPr/>
        <a:lstStyle/>
        <a:p>
          <a:r>
            <a:rPr lang="en-US" dirty="0" smtClean="0"/>
            <a:t>Working Directory</a:t>
          </a:r>
          <a:endParaRPr lang="en-US" dirty="0"/>
        </a:p>
      </dgm:t>
    </dgm:pt>
    <dgm:pt modelId="{A2494B0C-ED24-4BC2-95CF-016ACD5557EB}" type="parTrans" cxnId="{D73E0F4B-D9A5-47D8-BF25-DCD8CCAC8403}">
      <dgm:prSet/>
      <dgm:spPr/>
      <dgm:t>
        <a:bodyPr/>
        <a:lstStyle/>
        <a:p>
          <a:endParaRPr lang="en-US"/>
        </a:p>
      </dgm:t>
    </dgm:pt>
    <dgm:pt modelId="{C8AE6555-EEA6-48DA-9C88-A7E6F4259E1C}" type="sibTrans" cxnId="{D73E0F4B-D9A5-47D8-BF25-DCD8CCAC8403}">
      <dgm:prSet/>
      <dgm:spPr/>
      <dgm:t>
        <a:bodyPr/>
        <a:lstStyle/>
        <a:p>
          <a:endParaRPr lang="en-US"/>
        </a:p>
      </dgm:t>
    </dgm:pt>
    <dgm:pt modelId="{711CFEDA-D059-4229-9CC6-056C16570713}">
      <dgm:prSet phldrT="[Text]"/>
      <dgm:spPr/>
      <dgm:t>
        <a:bodyPr/>
        <a:lstStyle/>
        <a:p>
          <a:r>
            <a:rPr lang="en-US" dirty="0" smtClean="0"/>
            <a:t>Holds Your Files</a:t>
          </a:r>
          <a:endParaRPr lang="en-US" dirty="0"/>
        </a:p>
      </dgm:t>
    </dgm:pt>
    <dgm:pt modelId="{9064461C-5F7D-4DC4-A3F4-36788DAE0A00}" type="parTrans" cxnId="{F2D29E18-4A8E-4206-93E4-3087A4000065}">
      <dgm:prSet/>
      <dgm:spPr/>
      <dgm:t>
        <a:bodyPr/>
        <a:lstStyle/>
        <a:p>
          <a:endParaRPr lang="en-US"/>
        </a:p>
      </dgm:t>
    </dgm:pt>
    <dgm:pt modelId="{F9F9B77A-12D1-4E4D-B8B9-EC7C361E0881}" type="sibTrans" cxnId="{F2D29E18-4A8E-4206-93E4-3087A4000065}">
      <dgm:prSet/>
      <dgm:spPr/>
      <dgm:t>
        <a:bodyPr/>
        <a:lstStyle/>
        <a:p>
          <a:endParaRPr lang="en-US"/>
        </a:p>
      </dgm:t>
    </dgm:pt>
    <dgm:pt modelId="{7B5602D3-4FCA-4374-8A46-5584177DD9BE}">
      <dgm:prSet phldrT="[Text]"/>
      <dgm:spPr/>
      <dgm:t>
        <a:bodyPr/>
        <a:lstStyle/>
        <a:p>
          <a:r>
            <a:rPr lang="en-US" dirty="0" smtClean="0"/>
            <a:t>Can be freely edited, no locks!</a:t>
          </a:r>
          <a:endParaRPr lang="en-US" dirty="0"/>
        </a:p>
      </dgm:t>
    </dgm:pt>
    <dgm:pt modelId="{29F65A0B-5E9F-448A-9348-501E198E9674}" type="parTrans" cxnId="{E00BAECB-881C-466B-A460-C60B35C27924}">
      <dgm:prSet/>
      <dgm:spPr/>
      <dgm:t>
        <a:bodyPr/>
        <a:lstStyle/>
        <a:p>
          <a:endParaRPr lang="en-US"/>
        </a:p>
      </dgm:t>
    </dgm:pt>
    <dgm:pt modelId="{7AF73E08-2904-4A17-A8B8-9F02C713DC04}" type="sibTrans" cxnId="{E00BAECB-881C-466B-A460-C60B35C27924}">
      <dgm:prSet/>
      <dgm:spPr/>
      <dgm:t>
        <a:bodyPr/>
        <a:lstStyle/>
        <a:p>
          <a:endParaRPr lang="en-US"/>
        </a:p>
      </dgm:t>
    </dgm:pt>
    <dgm:pt modelId="{F41C99E5-1E78-49F1-99AD-9DEF5CDD3CB2}">
      <dgm:prSet phldrT="[Text]"/>
      <dgm:spPr/>
      <dgm:t>
        <a:bodyPr/>
        <a:lstStyle/>
        <a:p>
          <a:r>
            <a:rPr lang="en-US" dirty="0" smtClean="0"/>
            <a:t>Index</a:t>
          </a:r>
          <a:endParaRPr lang="en-US" dirty="0"/>
        </a:p>
      </dgm:t>
    </dgm:pt>
    <dgm:pt modelId="{2A3ED6A7-665B-4541-A87A-E39238198753}" type="parTrans" cxnId="{96E18378-2386-43FD-B5B9-CE1FBCDA4427}">
      <dgm:prSet/>
      <dgm:spPr/>
      <dgm:t>
        <a:bodyPr/>
        <a:lstStyle/>
        <a:p>
          <a:endParaRPr lang="en-US"/>
        </a:p>
      </dgm:t>
    </dgm:pt>
    <dgm:pt modelId="{D95A5644-2E9C-4C46-908D-66D25A52D848}" type="sibTrans" cxnId="{96E18378-2386-43FD-B5B9-CE1FBCDA4427}">
      <dgm:prSet/>
      <dgm:spPr/>
      <dgm:t>
        <a:bodyPr/>
        <a:lstStyle/>
        <a:p>
          <a:endParaRPr lang="en-US"/>
        </a:p>
      </dgm:t>
    </dgm:pt>
    <dgm:pt modelId="{DF5C9C72-8944-456A-BAC3-EEF8ED867729}">
      <dgm:prSet phldrT="[Text]"/>
      <dgm:spPr/>
      <dgm:t>
        <a:bodyPr/>
        <a:lstStyle/>
        <a:p>
          <a:r>
            <a:rPr lang="en-US" dirty="0" smtClean="0"/>
            <a:t>Contains files to be included in the next commit</a:t>
          </a:r>
          <a:endParaRPr lang="en-US" dirty="0"/>
        </a:p>
      </dgm:t>
    </dgm:pt>
    <dgm:pt modelId="{C2635804-4A93-4702-AE9C-42AEE596C712}" type="parTrans" cxnId="{1121BBA8-908A-46B4-B805-516700E51EBC}">
      <dgm:prSet/>
      <dgm:spPr/>
      <dgm:t>
        <a:bodyPr/>
        <a:lstStyle/>
        <a:p>
          <a:endParaRPr lang="en-US"/>
        </a:p>
      </dgm:t>
    </dgm:pt>
    <dgm:pt modelId="{E37D0F42-C6B2-4033-B5FF-106DCA0AF609}" type="sibTrans" cxnId="{1121BBA8-908A-46B4-B805-516700E51EBC}">
      <dgm:prSet/>
      <dgm:spPr/>
      <dgm:t>
        <a:bodyPr/>
        <a:lstStyle/>
        <a:p>
          <a:endParaRPr lang="en-US"/>
        </a:p>
      </dgm:t>
    </dgm:pt>
    <dgm:pt modelId="{18DCD47F-0CDC-4504-BDBD-EAF994A964E3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git</a:t>
          </a:r>
          <a:r>
            <a:rPr lang="en-US" dirty="0" smtClean="0"/>
            <a:t> add” puts files in the index</a:t>
          </a:r>
          <a:endParaRPr lang="en-US" dirty="0"/>
        </a:p>
      </dgm:t>
    </dgm:pt>
    <dgm:pt modelId="{506638E0-BE5F-4176-B319-E189DE4ADA57}" type="parTrans" cxnId="{CA180A04-39F7-43E6-95D2-784BF1397271}">
      <dgm:prSet/>
      <dgm:spPr/>
      <dgm:t>
        <a:bodyPr/>
        <a:lstStyle/>
        <a:p>
          <a:endParaRPr lang="en-US"/>
        </a:p>
      </dgm:t>
    </dgm:pt>
    <dgm:pt modelId="{5EA81F4A-9D2B-45A2-A0D5-B9D672897561}" type="sibTrans" cxnId="{CA180A04-39F7-43E6-95D2-784BF1397271}">
      <dgm:prSet/>
      <dgm:spPr/>
      <dgm:t>
        <a:bodyPr/>
        <a:lstStyle/>
        <a:p>
          <a:endParaRPr lang="en-US"/>
        </a:p>
      </dgm:t>
    </dgm:pt>
    <dgm:pt modelId="{239C9AEE-C2E9-4EB4-BC27-E84F9208AFAE}">
      <dgm:prSet phldrT="[Text]"/>
      <dgm:spPr/>
      <dgm:t>
        <a:bodyPr/>
        <a:lstStyle/>
        <a:p>
          <a:r>
            <a:rPr lang="en-US" dirty="0" smtClean="0"/>
            <a:t>Local Repository</a:t>
          </a:r>
          <a:endParaRPr lang="en-US" dirty="0"/>
        </a:p>
      </dgm:t>
    </dgm:pt>
    <dgm:pt modelId="{1555087A-2149-4790-BCA2-DCD277625316}" type="parTrans" cxnId="{C879267E-52B6-4BFA-A244-F6D3FDD6E6F1}">
      <dgm:prSet/>
      <dgm:spPr/>
      <dgm:t>
        <a:bodyPr/>
        <a:lstStyle/>
        <a:p>
          <a:endParaRPr lang="en-US"/>
        </a:p>
      </dgm:t>
    </dgm:pt>
    <dgm:pt modelId="{F3998774-8ECD-45AA-9734-F78649075B7F}" type="sibTrans" cxnId="{C879267E-52B6-4BFA-A244-F6D3FDD6E6F1}">
      <dgm:prSet/>
      <dgm:spPr/>
      <dgm:t>
        <a:bodyPr/>
        <a:lstStyle/>
        <a:p>
          <a:endParaRPr lang="en-US"/>
        </a:p>
      </dgm:t>
    </dgm:pt>
    <dgm:pt modelId="{60B28F44-6288-4FC8-92F2-4295EE218636}">
      <dgm:prSet phldrT="[Text]"/>
      <dgm:spPr/>
      <dgm:t>
        <a:bodyPr/>
        <a:lstStyle/>
        <a:p>
          <a:r>
            <a:rPr lang="en-US" dirty="0" smtClean="0"/>
            <a:t>Your history</a:t>
          </a:r>
          <a:endParaRPr lang="en-US" dirty="0"/>
        </a:p>
      </dgm:t>
    </dgm:pt>
    <dgm:pt modelId="{116E80BD-FC97-4C0C-BA64-581F0E4C23B4}" type="parTrans" cxnId="{B36BEFE1-EB5A-426C-BC4C-24539E9E4E45}">
      <dgm:prSet/>
      <dgm:spPr/>
      <dgm:t>
        <a:bodyPr/>
        <a:lstStyle/>
        <a:p>
          <a:endParaRPr lang="en-US"/>
        </a:p>
      </dgm:t>
    </dgm:pt>
    <dgm:pt modelId="{6225A663-0CCC-4D6E-B7C3-8693CECBB933}" type="sibTrans" cxnId="{B36BEFE1-EB5A-426C-BC4C-24539E9E4E45}">
      <dgm:prSet/>
      <dgm:spPr/>
      <dgm:t>
        <a:bodyPr/>
        <a:lstStyle/>
        <a:p>
          <a:endParaRPr lang="en-US"/>
        </a:p>
      </dgm:t>
    </dgm:pt>
    <dgm:pt modelId="{26D0A223-316C-4307-9A6D-53698C146143}">
      <dgm:prSet phldrT="[Text]"/>
      <dgm:spPr/>
      <dgm:t>
        <a:bodyPr/>
        <a:lstStyle/>
        <a:p>
          <a:r>
            <a:rPr lang="en-US" dirty="0" smtClean="0"/>
            <a:t>The most recent commit is called </a:t>
          </a:r>
          <a:r>
            <a:rPr lang="en-US" b="1" dirty="0" smtClean="0"/>
            <a:t>HEAD</a:t>
          </a:r>
          <a:endParaRPr lang="en-US" b="1" dirty="0"/>
        </a:p>
      </dgm:t>
    </dgm:pt>
    <dgm:pt modelId="{BE3F9E48-68B9-4D8D-A45F-058CE3216E13}" type="parTrans" cxnId="{EB2F2BE6-1C33-433D-AC03-0B9B8AF10452}">
      <dgm:prSet/>
      <dgm:spPr/>
      <dgm:t>
        <a:bodyPr/>
        <a:lstStyle/>
        <a:p>
          <a:endParaRPr lang="en-US"/>
        </a:p>
      </dgm:t>
    </dgm:pt>
    <dgm:pt modelId="{BCCBAB60-4E9A-4745-BB24-0468C495AC63}" type="sibTrans" cxnId="{EB2F2BE6-1C33-433D-AC03-0B9B8AF10452}">
      <dgm:prSet/>
      <dgm:spPr/>
      <dgm:t>
        <a:bodyPr/>
        <a:lstStyle/>
        <a:p>
          <a:endParaRPr lang="en-US"/>
        </a:p>
      </dgm:t>
    </dgm:pt>
    <dgm:pt modelId="{3E1CF2AA-7C00-4ECB-8E8E-F9D86B073767}">
      <dgm:prSet phldrT="[Text]"/>
      <dgm:spPr/>
      <dgm:t>
        <a:bodyPr/>
        <a:lstStyle/>
        <a:p>
          <a:r>
            <a:rPr lang="en-US" b="0" dirty="0" smtClean="0"/>
            <a:t>“</a:t>
          </a:r>
          <a:r>
            <a:rPr lang="en-US" b="0" dirty="0" err="1" smtClean="0"/>
            <a:t>git</a:t>
          </a:r>
          <a:r>
            <a:rPr lang="en-US" b="0" dirty="0" smtClean="0"/>
            <a:t> commit” creates a commit, which is then </a:t>
          </a:r>
          <a:r>
            <a:rPr lang="en-US" b="1" dirty="0" smtClean="0"/>
            <a:t>HEAD</a:t>
          </a:r>
          <a:endParaRPr lang="en-US" b="1" dirty="0"/>
        </a:p>
      </dgm:t>
    </dgm:pt>
    <dgm:pt modelId="{0A9E2ADE-EEBE-4824-A42F-454F66B1E4B7}" type="parTrans" cxnId="{82BD5E71-5F61-48C2-A25E-86C60FBCE973}">
      <dgm:prSet/>
      <dgm:spPr/>
      <dgm:t>
        <a:bodyPr/>
        <a:lstStyle/>
        <a:p>
          <a:endParaRPr lang="en-US"/>
        </a:p>
      </dgm:t>
    </dgm:pt>
    <dgm:pt modelId="{1FFD90BB-0EBB-417E-898B-6D7030EB0B15}" type="sibTrans" cxnId="{82BD5E71-5F61-48C2-A25E-86C60FBCE973}">
      <dgm:prSet/>
      <dgm:spPr/>
      <dgm:t>
        <a:bodyPr/>
        <a:lstStyle/>
        <a:p>
          <a:endParaRPr lang="en-US"/>
        </a:p>
      </dgm:t>
    </dgm:pt>
    <dgm:pt modelId="{FEA72A25-DF59-43A4-A7A1-EE2D86E77CE7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git</a:t>
          </a:r>
          <a:r>
            <a:rPr lang="en-US" dirty="0" smtClean="0"/>
            <a:t> </a:t>
          </a:r>
          <a:r>
            <a:rPr lang="en-US" dirty="0" err="1" smtClean="0"/>
            <a:t>init</a:t>
          </a:r>
          <a:r>
            <a:rPr lang="en-US" dirty="0" smtClean="0"/>
            <a:t>” turns any directory into a new repository</a:t>
          </a:r>
          <a:endParaRPr lang="en-US" dirty="0"/>
        </a:p>
      </dgm:t>
    </dgm:pt>
    <dgm:pt modelId="{C15D949E-27DA-4656-8FF3-3D5833426D9A}" type="parTrans" cxnId="{9F4A3E86-4CC1-4714-86FD-950226C16711}">
      <dgm:prSet/>
      <dgm:spPr/>
      <dgm:t>
        <a:bodyPr/>
        <a:lstStyle/>
        <a:p>
          <a:endParaRPr lang="en-US"/>
        </a:p>
      </dgm:t>
    </dgm:pt>
    <dgm:pt modelId="{95F0A76A-49E9-46FE-98C1-B0C5D0ED1C84}" type="sibTrans" cxnId="{9F4A3E86-4CC1-4714-86FD-950226C16711}">
      <dgm:prSet/>
      <dgm:spPr/>
      <dgm:t>
        <a:bodyPr/>
        <a:lstStyle/>
        <a:p>
          <a:endParaRPr lang="en-US"/>
        </a:p>
      </dgm:t>
    </dgm:pt>
    <dgm:pt modelId="{2CB26EB1-828E-46B1-848D-CA062BADBB52}" type="pres">
      <dgm:prSet presAssocID="{E9EC57C3-2119-49D4-9741-6FC85756E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97601F-B6E7-4007-9F76-92CC8C5B4F2B}" type="pres">
      <dgm:prSet presAssocID="{CCB94CE9-036C-4344-8F72-DC49A6C92A75}" presName="composite" presStyleCnt="0"/>
      <dgm:spPr/>
    </dgm:pt>
    <dgm:pt modelId="{A88D34F9-123E-4C12-846E-19AFEC648FBD}" type="pres">
      <dgm:prSet presAssocID="{CCB94CE9-036C-4344-8F72-DC49A6C92A7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E07FA-685D-44C5-A093-D959270CDDDD}" type="pres">
      <dgm:prSet presAssocID="{CCB94CE9-036C-4344-8F72-DC49A6C92A75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15C51-C7E7-4E72-815E-7D8EE73ED243}" type="pres">
      <dgm:prSet presAssocID="{C8AE6555-EEA6-48DA-9C88-A7E6F4259E1C}" presName="space" presStyleCnt="0"/>
      <dgm:spPr/>
    </dgm:pt>
    <dgm:pt modelId="{F6E4579B-84C9-4DA1-B340-2B17DEB49A17}" type="pres">
      <dgm:prSet presAssocID="{F41C99E5-1E78-49F1-99AD-9DEF5CDD3CB2}" presName="composite" presStyleCnt="0"/>
      <dgm:spPr/>
    </dgm:pt>
    <dgm:pt modelId="{C22FEDB9-95ED-45E5-987A-918B5EACA92D}" type="pres">
      <dgm:prSet presAssocID="{F41C99E5-1E78-49F1-99AD-9DEF5CDD3CB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E1D47-EA7C-4DBD-AAE6-7A4E7D56A33D}" type="pres">
      <dgm:prSet presAssocID="{F41C99E5-1E78-49F1-99AD-9DEF5CDD3CB2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A51D7-52E8-4E4E-B8CA-4C46E1A31954}" type="pres">
      <dgm:prSet presAssocID="{D95A5644-2E9C-4C46-908D-66D25A52D848}" presName="space" presStyleCnt="0"/>
      <dgm:spPr/>
    </dgm:pt>
    <dgm:pt modelId="{0F15E558-DBEF-4988-B684-E678029AB9AC}" type="pres">
      <dgm:prSet presAssocID="{239C9AEE-C2E9-4EB4-BC27-E84F9208AFAE}" presName="composite" presStyleCnt="0"/>
      <dgm:spPr/>
    </dgm:pt>
    <dgm:pt modelId="{EDA5A033-B7BA-428F-ABC3-01BCAA43165C}" type="pres">
      <dgm:prSet presAssocID="{239C9AEE-C2E9-4EB4-BC27-E84F9208AFA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278DA-F6F2-45B6-B095-16915583DEF6}" type="pres">
      <dgm:prSet presAssocID="{239C9AEE-C2E9-4EB4-BC27-E84F9208AFAE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2F2BE6-1C33-433D-AC03-0B9B8AF10452}" srcId="{239C9AEE-C2E9-4EB4-BC27-E84F9208AFAE}" destId="{26D0A223-316C-4307-9A6D-53698C146143}" srcOrd="1" destOrd="0" parTransId="{BE3F9E48-68B9-4D8D-A45F-058CE3216E13}" sibTransId="{BCCBAB60-4E9A-4745-BB24-0468C495AC63}"/>
    <dgm:cxn modelId="{F82BF598-945A-4613-9A58-B11421AD3845}" type="presOf" srcId="{CCB94CE9-036C-4344-8F72-DC49A6C92A75}" destId="{A88D34F9-123E-4C12-846E-19AFEC648FBD}" srcOrd="0" destOrd="0" presId="urn:microsoft.com/office/officeart/2005/8/layout/hList1"/>
    <dgm:cxn modelId="{1121BBA8-908A-46B4-B805-516700E51EBC}" srcId="{F41C99E5-1E78-49F1-99AD-9DEF5CDD3CB2}" destId="{DF5C9C72-8944-456A-BAC3-EEF8ED867729}" srcOrd="0" destOrd="0" parTransId="{C2635804-4A93-4702-AE9C-42AEE596C712}" sibTransId="{E37D0F42-C6B2-4033-B5FF-106DCA0AF609}"/>
    <dgm:cxn modelId="{86AB5EC3-DF73-41DE-9806-3E70BADF41DF}" type="presOf" srcId="{26D0A223-316C-4307-9A6D-53698C146143}" destId="{972278DA-F6F2-45B6-B095-16915583DEF6}" srcOrd="0" destOrd="1" presId="urn:microsoft.com/office/officeart/2005/8/layout/hList1"/>
    <dgm:cxn modelId="{C879267E-52B6-4BFA-A244-F6D3FDD6E6F1}" srcId="{E9EC57C3-2119-49D4-9741-6FC85756EF46}" destId="{239C9AEE-C2E9-4EB4-BC27-E84F9208AFAE}" srcOrd="2" destOrd="0" parTransId="{1555087A-2149-4790-BCA2-DCD277625316}" sibTransId="{F3998774-8ECD-45AA-9734-F78649075B7F}"/>
    <dgm:cxn modelId="{C297C66A-9911-4296-86DA-7053DD1401EB}" type="presOf" srcId="{E9EC57C3-2119-49D4-9741-6FC85756EF46}" destId="{2CB26EB1-828E-46B1-848D-CA062BADBB52}" srcOrd="0" destOrd="0" presId="urn:microsoft.com/office/officeart/2005/8/layout/hList1"/>
    <dgm:cxn modelId="{CA180A04-39F7-43E6-95D2-784BF1397271}" srcId="{F41C99E5-1E78-49F1-99AD-9DEF5CDD3CB2}" destId="{18DCD47F-0CDC-4504-BDBD-EAF994A964E3}" srcOrd="1" destOrd="0" parTransId="{506638E0-BE5F-4176-B319-E189DE4ADA57}" sibTransId="{5EA81F4A-9D2B-45A2-A0D5-B9D672897561}"/>
    <dgm:cxn modelId="{70232A4E-8776-4500-BB5B-C92CDF9900ED}" type="presOf" srcId="{F41C99E5-1E78-49F1-99AD-9DEF5CDD3CB2}" destId="{C22FEDB9-95ED-45E5-987A-918B5EACA92D}" srcOrd="0" destOrd="0" presId="urn:microsoft.com/office/officeart/2005/8/layout/hList1"/>
    <dgm:cxn modelId="{B35C3EAA-0E9A-492C-BFFA-B318C1DE5E2B}" type="presOf" srcId="{FEA72A25-DF59-43A4-A7A1-EE2D86E77CE7}" destId="{3E9E07FA-685D-44C5-A093-D959270CDDDD}" srcOrd="0" destOrd="2" presId="urn:microsoft.com/office/officeart/2005/8/layout/hList1"/>
    <dgm:cxn modelId="{20E0910B-9AB8-4178-B198-3F7E630C735E}" type="presOf" srcId="{711CFEDA-D059-4229-9CC6-056C16570713}" destId="{3E9E07FA-685D-44C5-A093-D959270CDDDD}" srcOrd="0" destOrd="0" presId="urn:microsoft.com/office/officeart/2005/8/layout/hList1"/>
    <dgm:cxn modelId="{EE3001E6-A703-4A56-9BC4-4CDEC115EB61}" type="presOf" srcId="{60B28F44-6288-4FC8-92F2-4295EE218636}" destId="{972278DA-F6F2-45B6-B095-16915583DEF6}" srcOrd="0" destOrd="0" presId="urn:microsoft.com/office/officeart/2005/8/layout/hList1"/>
    <dgm:cxn modelId="{9F4A3E86-4CC1-4714-86FD-950226C16711}" srcId="{CCB94CE9-036C-4344-8F72-DC49A6C92A75}" destId="{FEA72A25-DF59-43A4-A7A1-EE2D86E77CE7}" srcOrd="2" destOrd="0" parTransId="{C15D949E-27DA-4656-8FF3-3D5833426D9A}" sibTransId="{95F0A76A-49E9-46FE-98C1-B0C5D0ED1C84}"/>
    <dgm:cxn modelId="{C116FF36-172F-4432-A54A-0BE616A2159A}" type="presOf" srcId="{DF5C9C72-8944-456A-BAC3-EEF8ED867729}" destId="{887E1D47-EA7C-4DBD-AAE6-7A4E7D56A33D}" srcOrd="0" destOrd="0" presId="urn:microsoft.com/office/officeart/2005/8/layout/hList1"/>
    <dgm:cxn modelId="{17DDECE3-8B74-4AE0-B30A-C20F995D8073}" type="presOf" srcId="{18DCD47F-0CDC-4504-BDBD-EAF994A964E3}" destId="{887E1D47-EA7C-4DBD-AAE6-7A4E7D56A33D}" srcOrd="0" destOrd="1" presId="urn:microsoft.com/office/officeart/2005/8/layout/hList1"/>
    <dgm:cxn modelId="{82BD5E71-5F61-48C2-A25E-86C60FBCE973}" srcId="{239C9AEE-C2E9-4EB4-BC27-E84F9208AFAE}" destId="{3E1CF2AA-7C00-4ECB-8E8E-F9D86B073767}" srcOrd="2" destOrd="0" parTransId="{0A9E2ADE-EEBE-4824-A42F-454F66B1E4B7}" sibTransId="{1FFD90BB-0EBB-417E-898B-6D7030EB0B15}"/>
    <dgm:cxn modelId="{CB13F1FC-6EA0-4CC1-8FFE-B788E9049DC5}" type="presOf" srcId="{7B5602D3-4FCA-4374-8A46-5584177DD9BE}" destId="{3E9E07FA-685D-44C5-A093-D959270CDDDD}" srcOrd="0" destOrd="1" presId="urn:microsoft.com/office/officeart/2005/8/layout/hList1"/>
    <dgm:cxn modelId="{F2D29E18-4A8E-4206-93E4-3087A4000065}" srcId="{CCB94CE9-036C-4344-8F72-DC49A6C92A75}" destId="{711CFEDA-D059-4229-9CC6-056C16570713}" srcOrd="0" destOrd="0" parTransId="{9064461C-5F7D-4DC4-A3F4-36788DAE0A00}" sibTransId="{F9F9B77A-12D1-4E4D-B8B9-EC7C361E0881}"/>
    <dgm:cxn modelId="{4488E612-E7C9-4FAC-B739-B8555C22FDE2}" type="presOf" srcId="{239C9AEE-C2E9-4EB4-BC27-E84F9208AFAE}" destId="{EDA5A033-B7BA-428F-ABC3-01BCAA43165C}" srcOrd="0" destOrd="0" presId="urn:microsoft.com/office/officeart/2005/8/layout/hList1"/>
    <dgm:cxn modelId="{96E18378-2386-43FD-B5B9-CE1FBCDA4427}" srcId="{E9EC57C3-2119-49D4-9741-6FC85756EF46}" destId="{F41C99E5-1E78-49F1-99AD-9DEF5CDD3CB2}" srcOrd="1" destOrd="0" parTransId="{2A3ED6A7-665B-4541-A87A-E39238198753}" sibTransId="{D95A5644-2E9C-4C46-908D-66D25A52D848}"/>
    <dgm:cxn modelId="{B36BEFE1-EB5A-426C-BC4C-24539E9E4E45}" srcId="{239C9AEE-C2E9-4EB4-BC27-E84F9208AFAE}" destId="{60B28F44-6288-4FC8-92F2-4295EE218636}" srcOrd="0" destOrd="0" parTransId="{116E80BD-FC97-4C0C-BA64-581F0E4C23B4}" sibTransId="{6225A663-0CCC-4D6E-B7C3-8693CECBB933}"/>
    <dgm:cxn modelId="{D73E0F4B-D9A5-47D8-BF25-DCD8CCAC8403}" srcId="{E9EC57C3-2119-49D4-9741-6FC85756EF46}" destId="{CCB94CE9-036C-4344-8F72-DC49A6C92A75}" srcOrd="0" destOrd="0" parTransId="{A2494B0C-ED24-4BC2-95CF-016ACD5557EB}" sibTransId="{C8AE6555-EEA6-48DA-9C88-A7E6F4259E1C}"/>
    <dgm:cxn modelId="{00B4A4A4-10DD-43EF-B7CE-099D92BEA24B}" type="presOf" srcId="{3E1CF2AA-7C00-4ECB-8E8E-F9D86B073767}" destId="{972278DA-F6F2-45B6-B095-16915583DEF6}" srcOrd="0" destOrd="2" presId="urn:microsoft.com/office/officeart/2005/8/layout/hList1"/>
    <dgm:cxn modelId="{E00BAECB-881C-466B-A460-C60B35C27924}" srcId="{CCB94CE9-036C-4344-8F72-DC49A6C92A75}" destId="{7B5602D3-4FCA-4374-8A46-5584177DD9BE}" srcOrd="1" destOrd="0" parTransId="{29F65A0B-5E9F-448A-9348-501E198E9674}" sibTransId="{7AF73E08-2904-4A17-A8B8-9F02C713DC04}"/>
    <dgm:cxn modelId="{FA201B95-5DA5-4A2F-9087-EE400F93FE36}" type="presParOf" srcId="{2CB26EB1-828E-46B1-848D-CA062BADBB52}" destId="{1E97601F-B6E7-4007-9F76-92CC8C5B4F2B}" srcOrd="0" destOrd="0" presId="urn:microsoft.com/office/officeart/2005/8/layout/hList1"/>
    <dgm:cxn modelId="{7B5C1F13-B20B-4EAD-9ABA-B3ECB9DEFBF0}" type="presParOf" srcId="{1E97601F-B6E7-4007-9F76-92CC8C5B4F2B}" destId="{A88D34F9-123E-4C12-846E-19AFEC648FBD}" srcOrd="0" destOrd="0" presId="urn:microsoft.com/office/officeart/2005/8/layout/hList1"/>
    <dgm:cxn modelId="{1B685959-059C-4312-990E-D20DD00DEE8F}" type="presParOf" srcId="{1E97601F-B6E7-4007-9F76-92CC8C5B4F2B}" destId="{3E9E07FA-685D-44C5-A093-D959270CDDDD}" srcOrd="1" destOrd="0" presId="urn:microsoft.com/office/officeart/2005/8/layout/hList1"/>
    <dgm:cxn modelId="{931EF2FB-AA4B-431D-A8DF-FE108D3B8590}" type="presParOf" srcId="{2CB26EB1-828E-46B1-848D-CA062BADBB52}" destId="{31615C51-C7E7-4E72-815E-7D8EE73ED243}" srcOrd="1" destOrd="0" presId="urn:microsoft.com/office/officeart/2005/8/layout/hList1"/>
    <dgm:cxn modelId="{438D5EC7-2773-4C97-9470-614DEC444B1E}" type="presParOf" srcId="{2CB26EB1-828E-46B1-848D-CA062BADBB52}" destId="{F6E4579B-84C9-4DA1-B340-2B17DEB49A17}" srcOrd="2" destOrd="0" presId="urn:microsoft.com/office/officeart/2005/8/layout/hList1"/>
    <dgm:cxn modelId="{27B8F2AF-AC18-482E-8C4B-7573F6A92D04}" type="presParOf" srcId="{F6E4579B-84C9-4DA1-B340-2B17DEB49A17}" destId="{C22FEDB9-95ED-45E5-987A-918B5EACA92D}" srcOrd="0" destOrd="0" presId="urn:microsoft.com/office/officeart/2005/8/layout/hList1"/>
    <dgm:cxn modelId="{FEB279D2-B2FE-443F-93AF-27BDB8F0F009}" type="presParOf" srcId="{F6E4579B-84C9-4DA1-B340-2B17DEB49A17}" destId="{887E1D47-EA7C-4DBD-AAE6-7A4E7D56A33D}" srcOrd="1" destOrd="0" presId="urn:microsoft.com/office/officeart/2005/8/layout/hList1"/>
    <dgm:cxn modelId="{67573A5E-2796-47CC-B7C1-2AE0CB57E028}" type="presParOf" srcId="{2CB26EB1-828E-46B1-848D-CA062BADBB52}" destId="{689A51D7-52E8-4E4E-B8CA-4C46E1A31954}" srcOrd="3" destOrd="0" presId="urn:microsoft.com/office/officeart/2005/8/layout/hList1"/>
    <dgm:cxn modelId="{705D60E9-FDE8-4A24-9CE3-C60AD7C3FC99}" type="presParOf" srcId="{2CB26EB1-828E-46B1-848D-CA062BADBB52}" destId="{0F15E558-DBEF-4988-B684-E678029AB9AC}" srcOrd="4" destOrd="0" presId="urn:microsoft.com/office/officeart/2005/8/layout/hList1"/>
    <dgm:cxn modelId="{C68F8490-9743-4569-BC29-6073DB977E04}" type="presParOf" srcId="{0F15E558-DBEF-4988-B684-E678029AB9AC}" destId="{EDA5A033-B7BA-428F-ABC3-01BCAA43165C}" srcOrd="0" destOrd="0" presId="urn:microsoft.com/office/officeart/2005/8/layout/hList1"/>
    <dgm:cxn modelId="{26D47034-1741-4D1D-B69E-D7F931CEB1CD}" type="presParOf" srcId="{0F15E558-DBEF-4988-B684-E678029AB9AC}" destId="{972278DA-F6F2-45B6-B095-16915583DEF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9EC57C3-2119-49D4-9741-6FC85756EF4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B94CE9-036C-4344-8F72-DC49A6C92A75}">
      <dgm:prSet phldrT="[Text]"/>
      <dgm:spPr/>
      <dgm:t>
        <a:bodyPr/>
        <a:lstStyle/>
        <a:p>
          <a:r>
            <a:rPr lang="en-US" dirty="0" smtClean="0"/>
            <a:t>Working Directory</a:t>
          </a:r>
          <a:endParaRPr lang="en-US" dirty="0"/>
        </a:p>
      </dgm:t>
    </dgm:pt>
    <dgm:pt modelId="{A2494B0C-ED24-4BC2-95CF-016ACD5557EB}" type="parTrans" cxnId="{D73E0F4B-D9A5-47D8-BF25-DCD8CCAC8403}">
      <dgm:prSet/>
      <dgm:spPr/>
      <dgm:t>
        <a:bodyPr/>
        <a:lstStyle/>
        <a:p>
          <a:endParaRPr lang="en-US"/>
        </a:p>
      </dgm:t>
    </dgm:pt>
    <dgm:pt modelId="{C8AE6555-EEA6-48DA-9C88-A7E6F4259E1C}" type="sibTrans" cxnId="{D73E0F4B-D9A5-47D8-BF25-DCD8CCAC8403}">
      <dgm:prSet/>
      <dgm:spPr/>
      <dgm:t>
        <a:bodyPr/>
        <a:lstStyle/>
        <a:p>
          <a:endParaRPr lang="en-US"/>
        </a:p>
      </dgm:t>
    </dgm:pt>
    <dgm:pt modelId="{711CFEDA-D059-4229-9CC6-056C16570713}">
      <dgm:prSet phldrT="[Text]"/>
      <dgm:spPr/>
      <dgm:t>
        <a:bodyPr/>
        <a:lstStyle/>
        <a:p>
          <a:r>
            <a:rPr lang="en-US" dirty="0" smtClean="0"/>
            <a:t>Holds Your Files</a:t>
          </a:r>
          <a:endParaRPr lang="en-US" dirty="0"/>
        </a:p>
      </dgm:t>
    </dgm:pt>
    <dgm:pt modelId="{9064461C-5F7D-4DC4-A3F4-36788DAE0A00}" type="parTrans" cxnId="{F2D29E18-4A8E-4206-93E4-3087A4000065}">
      <dgm:prSet/>
      <dgm:spPr/>
      <dgm:t>
        <a:bodyPr/>
        <a:lstStyle/>
        <a:p>
          <a:endParaRPr lang="en-US"/>
        </a:p>
      </dgm:t>
    </dgm:pt>
    <dgm:pt modelId="{F9F9B77A-12D1-4E4D-B8B9-EC7C361E0881}" type="sibTrans" cxnId="{F2D29E18-4A8E-4206-93E4-3087A4000065}">
      <dgm:prSet/>
      <dgm:spPr/>
      <dgm:t>
        <a:bodyPr/>
        <a:lstStyle/>
        <a:p>
          <a:endParaRPr lang="en-US"/>
        </a:p>
      </dgm:t>
    </dgm:pt>
    <dgm:pt modelId="{7B5602D3-4FCA-4374-8A46-5584177DD9BE}">
      <dgm:prSet phldrT="[Text]"/>
      <dgm:spPr/>
      <dgm:t>
        <a:bodyPr/>
        <a:lstStyle/>
        <a:p>
          <a:r>
            <a:rPr lang="en-US" dirty="0" smtClean="0"/>
            <a:t>Can be freely edited, no locks!</a:t>
          </a:r>
          <a:endParaRPr lang="en-US" dirty="0"/>
        </a:p>
      </dgm:t>
    </dgm:pt>
    <dgm:pt modelId="{29F65A0B-5E9F-448A-9348-501E198E9674}" type="parTrans" cxnId="{E00BAECB-881C-466B-A460-C60B35C27924}">
      <dgm:prSet/>
      <dgm:spPr/>
      <dgm:t>
        <a:bodyPr/>
        <a:lstStyle/>
        <a:p>
          <a:endParaRPr lang="en-US"/>
        </a:p>
      </dgm:t>
    </dgm:pt>
    <dgm:pt modelId="{7AF73E08-2904-4A17-A8B8-9F02C713DC04}" type="sibTrans" cxnId="{E00BAECB-881C-466B-A460-C60B35C27924}">
      <dgm:prSet/>
      <dgm:spPr/>
      <dgm:t>
        <a:bodyPr/>
        <a:lstStyle/>
        <a:p>
          <a:endParaRPr lang="en-US"/>
        </a:p>
      </dgm:t>
    </dgm:pt>
    <dgm:pt modelId="{F41C99E5-1E78-49F1-99AD-9DEF5CDD3CB2}">
      <dgm:prSet phldrT="[Text]"/>
      <dgm:spPr/>
      <dgm:t>
        <a:bodyPr/>
        <a:lstStyle/>
        <a:p>
          <a:r>
            <a:rPr lang="en-US" dirty="0" smtClean="0"/>
            <a:t>Index</a:t>
          </a:r>
          <a:endParaRPr lang="en-US" dirty="0"/>
        </a:p>
      </dgm:t>
    </dgm:pt>
    <dgm:pt modelId="{2A3ED6A7-665B-4541-A87A-E39238198753}" type="parTrans" cxnId="{96E18378-2386-43FD-B5B9-CE1FBCDA4427}">
      <dgm:prSet/>
      <dgm:spPr/>
      <dgm:t>
        <a:bodyPr/>
        <a:lstStyle/>
        <a:p>
          <a:endParaRPr lang="en-US"/>
        </a:p>
      </dgm:t>
    </dgm:pt>
    <dgm:pt modelId="{D95A5644-2E9C-4C46-908D-66D25A52D848}" type="sibTrans" cxnId="{96E18378-2386-43FD-B5B9-CE1FBCDA4427}">
      <dgm:prSet/>
      <dgm:spPr/>
      <dgm:t>
        <a:bodyPr/>
        <a:lstStyle/>
        <a:p>
          <a:endParaRPr lang="en-US"/>
        </a:p>
      </dgm:t>
    </dgm:pt>
    <dgm:pt modelId="{DF5C9C72-8944-456A-BAC3-EEF8ED867729}">
      <dgm:prSet phldrT="[Text]"/>
      <dgm:spPr/>
      <dgm:t>
        <a:bodyPr/>
        <a:lstStyle/>
        <a:p>
          <a:r>
            <a:rPr lang="en-US" dirty="0" smtClean="0"/>
            <a:t>Contains files to be included in the next commit</a:t>
          </a:r>
          <a:endParaRPr lang="en-US" dirty="0"/>
        </a:p>
      </dgm:t>
    </dgm:pt>
    <dgm:pt modelId="{C2635804-4A93-4702-AE9C-42AEE596C712}" type="parTrans" cxnId="{1121BBA8-908A-46B4-B805-516700E51EBC}">
      <dgm:prSet/>
      <dgm:spPr/>
      <dgm:t>
        <a:bodyPr/>
        <a:lstStyle/>
        <a:p>
          <a:endParaRPr lang="en-US"/>
        </a:p>
      </dgm:t>
    </dgm:pt>
    <dgm:pt modelId="{E37D0F42-C6B2-4033-B5FF-106DCA0AF609}" type="sibTrans" cxnId="{1121BBA8-908A-46B4-B805-516700E51EBC}">
      <dgm:prSet/>
      <dgm:spPr/>
      <dgm:t>
        <a:bodyPr/>
        <a:lstStyle/>
        <a:p>
          <a:endParaRPr lang="en-US"/>
        </a:p>
      </dgm:t>
    </dgm:pt>
    <dgm:pt modelId="{18DCD47F-0CDC-4504-BDBD-EAF994A964E3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git</a:t>
          </a:r>
          <a:r>
            <a:rPr lang="en-US" dirty="0" smtClean="0"/>
            <a:t> add” puts files in the index</a:t>
          </a:r>
          <a:endParaRPr lang="en-US" dirty="0"/>
        </a:p>
      </dgm:t>
    </dgm:pt>
    <dgm:pt modelId="{506638E0-BE5F-4176-B319-E189DE4ADA57}" type="parTrans" cxnId="{CA180A04-39F7-43E6-95D2-784BF1397271}">
      <dgm:prSet/>
      <dgm:spPr/>
      <dgm:t>
        <a:bodyPr/>
        <a:lstStyle/>
        <a:p>
          <a:endParaRPr lang="en-US"/>
        </a:p>
      </dgm:t>
    </dgm:pt>
    <dgm:pt modelId="{5EA81F4A-9D2B-45A2-A0D5-B9D672897561}" type="sibTrans" cxnId="{CA180A04-39F7-43E6-95D2-784BF1397271}">
      <dgm:prSet/>
      <dgm:spPr/>
      <dgm:t>
        <a:bodyPr/>
        <a:lstStyle/>
        <a:p>
          <a:endParaRPr lang="en-US"/>
        </a:p>
      </dgm:t>
    </dgm:pt>
    <dgm:pt modelId="{239C9AEE-C2E9-4EB4-BC27-E84F9208AFAE}">
      <dgm:prSet phldrT="[Text]"/>
      <dgm:spPr/>
      <dgm:t>
        <a:bodyPr/>
        <a:lstStyle/>
        <a:p>
          <a:r>
            <a:rPr lang="en-US" dirty="0" smtClean="0"/>
            <a:t>Local Repository</a:t>
          </a:r>
          <a:endParaRPr lang="en-US" dirty="0"/>
        </a:p>
      </dgm:t>
    </dgm:pt>
    <dgm:pt modelId="{1555087A-2149-4790-BCA2-DCD277625316}" type="parTrans" cxnId="{C879267E-52B6-4BFA-A244-F6D3FDD6E6F1}">
      <dgm:prSet/>
      <dgm:spPr/>
      <dgm:t>
        <a:bodyPr/>
        <a:lstStyle/>
        <a:p>
          <a:endParaRPr lang="en-US"/>
        </a:p>
      </dgm:t>
    </dgm:pt>
    <dgm:pt modelId="{F3998774-8ECD-45AA-9734-F78649075B7F}" type="sibTrans" cxnId="{C879267E-52B6-4BFA-A244-F6D3FDD6E6F1}">
      <dgm:prSet/>
      <dgm:spPr/>
      <dgm:t>
        <a:bodyPr/>
        <a:lstStyle/>
        <a:p>
          <a:endParaRPr lang="en-US"/>
        </a:p>
      </dgm:t>
    </dgm:pt>
    <dgm:pt modelId="{60B28F44-6288-4FC8-92F2-4295EE218636}">
      <dgm:prSet phldrT="[Text]"/>
      <dgm:spPr/>
      <dgm:t>
        <a:bodyPr/>
        <a:lstStyle/>
        <a:p>
          <a:r>
            <a:rPr lang="en-US" dirty="0" smtClean="0"/>
            <a:t>Your history</a:t>
          </a:r>
          <a:endParaRPr lang="en-US" dirty="0"/>
        </a:p>
      </dgm:t>
    </dgm:pt>
    <dgm:pt modelId="{116E80BD-FC97-4C0C-BA64-581F0E4C23B4}" type="parTrans" cxnId="{B36BEFE1-EB5A-426C-BC4C-24539E9E4E45}">
      <dgm:prSet/>
      <dgm:spPr/>
      <dgm:t>
        <a:bodyPr/>
        <a:lstStyle/>
        <a:p>
          <a:endParaRPr lang="en-US"/>
        </a:p>
      </dgm:t>
    </dgm:pt>
    <dgm:pt modelId="{6225A663-0CCC-4D6E-B7C3-8693CECBB933}" type="sibTrans" cxnId="{B36BEFE1-EB5A-426C-BC4C-24539E9E4E45}">
      <dgm:prSet/>
      <dgm:spPr/>
      <dgm:t>
        <a:bodyPr/>
        <a:lstStyle/>
        <a:p>
          <a:endParaRPr lang="en-US"/>
        </a:p>
      </dgm:t>
    </dgm:pt>
    <dgm:pt modelId="{26D0A223-316C-4307-9A6D-53698C146143}">
      <dgm:prSet phldrT="[Text]"/>
      <dgm:spPr/>
      <dgm:t>
        <a:bodyPr/>
        <a:lstStyle/>
        <a:p>
          <a:r>
            <a:rPr lang="en-US" dirty="0" smtClean="0"/>
            <a:t>The most recent commit is called </a:t>
          </a:r>
          <a:r>
            <a:rPr lang="en-US" b="1" dirty="0" smtClean="0"/>
            <a:t>HEAD</a:t>
          </a:r>
          <a:endParaRPr lang="en-US" b="1" dirty="0"/>
        </a:p>
      </dgm:t>
    </dgm:pt>
    <dgm:pt modelId="{BE3F9E48-68B9-4D8D-A45F-058CE3216E13}" type="parTrans" cxnId="{EB2F2BE6-1C33-433D-AC03-0B9B8AF10452}">
      <dgm:prSet/>
      <dgm:spPr/>
      <dgm:t>
        <a:bodyPr/>
        <a:lstStyle/>
        <a:p>
          <a:endParaRPr lang="en-US"/>
        </a:p>
      </dgm:t>
    </dgm:pt>
    <dgm:pt modelId="{BCCBAB60-4E9A-4745-BB24-0468C495AC63}" type="sibTrans" cxnId="{EB2F2BE6-1C33-433D-AC03-0B9B8AF10452}">
      <dgm:prSet/>
      <dgm:spPr/>
      <dgm:t>
        <a:bodyPr/>
        <a:lstStyle/>
        <a:p>
          <a:endParaRPr lang="en-US"/>
        </a:p>
      </dgm:t>
    </dgm:pt>
    <dgm:pt modelId="{3E1CF2AA-7C00-4ECB-8E8E-F9D86B073767}">
      <dgm:prSet phldrT="[Text]"/>
      <dgm:spPr/>
      <dgm:t>
        <a:bodyPr/>
        <a:lstStyle/>
        <a:p>
          <a:r>
            <a:rPr lang="en-US" b="0" dirty="0" smtClean="0"/>
            <a:t>“</a:t>
          </a:r>
          <a:r>
            <a:rPr lang="en-US" b="0" dirty="0" err="1" smtClean="0"/>
            <a:t>git</a:t>
          </a:r>
          <a:r>
            <a:rPr lang="en-US" b="0" dirty="0" smtClean="0"/>
            <a:t> commit” creates a commit, which is then </a:t>
          </a:r>
          <a:r>
            <a:rPr lang="en-US" b="1" dirty="0" smtClean="0"/>
            <a:t>HEAD</a:t>
          </a:r>
          <a:endParaRPr lang="en-US" b="1" dirty="0"/>
        </a:p>
      </dgm:t>
    </dgm:pt>
    <dgm:pt modelId="{0A9E2ADE-EEBE-4824-A42F-454F66B1E4B7}" type="parTrans" cxnId="{82BD5E71-5F61-48C2-A25E-86C60FBCE973}">
      <dgm:prSet/>
      <dgm:spPr/>
      <dgm:t>
        <a:bodyPr/>
        <a:lstStyle/>
        <a:p>
          <a:endParaRPr lang="en-US"/>
        </a:p>
      </dgm:t>
    </dgm:pt>
    <dgm:pt modelId="{1FFD90BB-0EBB-417E-898B-6D7030EB0B15}" type="sibTrans" cxnId="{82BD5E71-5F61-48C2-A25E-86C60FBCE973}">
      <dgm:prSet/>
      <dgm:spPr/>
      <dgm:t>
        <a:bodyPr/>
        <a:lstStyle/>
        <a:p>
          <a:endParaRPr lang="en-US"/>
        </a:p>
      </dgm:t>
    </dgm:pt>
    <dgm:pt modelId="{D26D8FAC-3A8C-48C6-A087-9DB81ED0BE13}">
      <dgm:prSet phldrT="[Text]"/>
      <dgm:spPr/>
      <dgm:t>
        <a:bodyPr/>
        <a:lstStyle/>
        <a:p>
          <a:r>
            <a:rPr lang="en-US" b="0" dirty="0" smtClean="0"/>
            <a:t>Remote Repository</a:t>
          </a:r>
          <a:endParaRPr lang="en-US" b="0" dirty="0"/>
        </a:p>
      </dgm:t>
    </dgm:pt>
    <dgm:pt modelId="{18DB1763-6F4E-435A-9FA2-BE7D2D1176F3}" type="parTrans" cxnId="{C3FEC712-2C25-4D86-AF77-41CE1B0A47F7}">
      <dgm:prSet/>
      <dgm:spPr/>
      <dgm:t>
        <a:bodyPr/>
        <a:lstStyle/>
        <a:p>
          <a:endParaRPr lang="en-US"/>
        </a:p>
      </dgm:t>
    </dgm:pt>
    <dgm:pt modelId="{FE28703B-B77F-42EE-A7BD-2D8C5CE9A099}" type="sibTrans" cxnId="{C3FEC712-2C25-4D86-AF77-41CE1B0A47F7}">
      <dgm:prSet/>
      <dgm:spPr/>
      <dgm:t>
        <a:bodyPr/>
        <a:lstStyle/>
        <a:p>
          <a:endParaRPr lang="en-US"/>
        </a:p>
      </dgm:t>
    </dgm:pt>
    <dgm:pt modelId="{E732D215-3872-4C64-B9D2-769A63AE42E8}">
      <dgm:prSet phldrT="[Text]"/>
      <dgm:spPr/>
      <dgm:t>
        <a:bodyPr/>
        <a:lstStyle/>
        <a:p>
          <a:r>
            <a:rPr lang="en-US" b="0" dirty="0" smtClean="0"/>
            <a:t>Contains the shared history of all committers</a:t>
          </a:r>
          <a:endParaRPr lang="en-US" b="0" dirty="0"/>
        </a:p>
      </dgm:t>
    </dgm:pt>
    <dgm:pt modelId="{D8493544-7E7F-4FA3-A777-61CDC17A92BE}" type="parTrans" cxnId="{93461BA2-1508-44AE-B5DA-9FCB1690033D}">
      <dgm:prSet/>
      <dgm:spPr/>
      <dgm:t>
        <a:bodyPr/>
        <a:lstStyle/>
        <a:p>
          <a:endParaRPr lang="en-US"/>
        </a:p>
      </dgm:t>
    </dgm:pt>
    <dgm:pt modelId="{4FCBB6E9-E819-4A1E-B08A-1F8B2BE2D121}" type="sibTrans" cxnId="{93461BA2-1508-44AE-B5DA-9FCB1690033D}">
      <dgm:prSet/>
      <dgm:spPr/>
      <dgm:t>
        <a:bodyPr/>
        <a:lstStyle/>
        <a:p>
          <a:endParaRPr lang="en-US"/>
        </a:p>
      </dgm:t>
    </dgm:pt>
    <dgm:pt modelId="{6B35908D-0E01-47E3-819C-518E66C57456}">
      <dgm:prSet phldrT="[Text]"/>
      <dgm:spPr/>
      <dgm:t>
        <a:bodyPr/>
        <a:lstStyle/>
        <a:p>
          <a:r>
            <a:rPr lang="en-US" b="0" dirty="0" smtClean="0"/>
            <a:t>“</a:t>
          </a:r>
          <a:r>
            <a:rPr lang="en-US" b="0" dirty="0" err="1" smtClean="0"/>
            <a:t>git</a:t>
          </a:r>
          <a:r>
            <a:rPr lang="en-US" b="0" dirty="0" smtClean="0"/>
            <a:t> clone” copies it repository</a:t>
          </a:r>
          <a:endParaRPr lang="en-US" b="0" dirty="0"/>
        </a:p>
      </dgm:t>
    </dgm:pt>
    <dgm:pt modelId="{DEBB7ED4-FDC1-45C5-B339-A6F75296A204}" type="parTrans" cxnId="{797CB84B-2B8E-4838-A38D-632FF95B3AE7}">
      <dgm:prSet/>
      <dgm:spPr/>
      <dgm:t>
        <a:bodyPr/>
        <a:lstStyle/>
        <a:p>
          <a:endParaRPr lang="en-US"/>
        </a:p>
      </dgm:t>
    </dgm:pt>
    <dgm:pt modelId="{B594FDA7-21A3-494D-93E5-322F6C028EEA}" type="sibTrans" cxnId="{797CB84B-2B8E-4838-A38D-632FF95B3AE7}">
      <dgm:prSet/>
      <dgm:spPr/>
      <dgm:t>
        <a:bodyPr/>
        <a:lstStyle/>
        <a:p>
          <a:endParaRPr lang="en-US"/>
        </a:p>
      </dgm:t>
    </dgm:pt>
    <dgm:pt modelId="{1F995444-D583-4D5E-BC8B-F46AC283A58A}">
      <dgm:prSet phldrT="[Text]"/>
      <dgm:spPr/>
      <dgm:t>
        <a:bodyPr/>
        <a:lstStyle/>
        <a:p>
          <a:r>
            <a:rPr lang="en-US" b="0" dirty="0" smtClean="0"/>
            <a:t>“</a:t>
          </a:r>
          <a:r>
            <a:rPr lang="en-US" b="0" dirty="0" err="1" smtClean="0"/>
            <a:t>git</a:t>
          </a:r>
          <a:r>
            <a:rPr lang="en-US" b="0" dirty="0" smtClean="0"/>
            <a:t> push” sends local to remote</a:t>
          </a:r>
          <a:endParaRPr lang="en-US" b="0" dirty="0"/>
        </a:p>
      </dgm:t>
    </dgm:pt>
    <dgm:pt modelId="{CF6A03E9-E331-412D-AD42-8B41A7423A68}" type="parTrans" cxnId="{EB99AF85-7B12-425C-8BA9-944CE7CB15BD}">
      <dgm:prSet/>
      <dgm:spPr/>
      <dgm:t>
        <a:bodyPr/>
        <a:lstStyle/>
        <a:p>
          <a:endParaRPr lang="en-US"/>
        </a:p>
      </dgm:t>
    </dgm:pt>
    <dgm:pt modelId="{164F31B2-7924-4278-8410-E0FDDEE0EE2C}" type="sibTrans" cxnId="{EB99AF85-7B12-425C-8BA9-944CE7CB15BD}">
      <dgm:prSet/>
      <dgm:spPr/>
      <dgm:t>
        <a:bodyPr/>
        <a:lstStyle/>
        <a:p>
          <a:endParaRPr lang="en-US"/>
        </a:p>
      </dgm:t>
    </dgm:pt>
    <dgm:pt modelId="{DD44C88D-ED09-4E20-BDD6-9A1AB483736D}">
      <dgm:prSet phldrT="[Text]"/>
      <dgm:spPr/>
      <dgm:t>
        <a:bodyPr/>
        <a:lstStyle/>
        <a:p>
          <a:r>
            <a:rPr lang="en-US" b="0" dirty="0" smtClean="0"/>
            <a:t>“</a:t>
          </a:r>
          <a:r>
            <a:rPr lang="en-US" b="0" dirty="0" err="1" smtClean="0"/>
            <a:t>git</a:t>
          </a:r>
          <a:r>
            <a:rPr lang="en-US" b="0" dirty="0" smtClean="0"/>
            <a:t> pull” brings remote changes to local</a:t>
          </a:r>
          <a:endParaRPr lang="en-US" b="0" dirty="0"/>
        </a:p>
      </dgm:t>
    </dgm:pt>
    <dgm:pt modelId="{585BD29E-9FDE-41BA-9C67-0AC5A8ABF4B2}" type="parTrans" cxnId="{76A3BF78-5393-4B43-8D83-283678BD3EBC}">
      <dgm:prSet/>
      <dgm:spPr/>
      <dgm:t>
        <a:bodyPr/>
        <a:lstStyle/>
        <a:p>
          <a:endParaRPr lang="en-US"/>
        </a:p>
      </dgm:t>
    </dgm:pt>
    <dgm:pt modelId="{B5D4DB23-A5E1-4C08-B3F1-742D8C7F7D68}" type="sibTrans" cxnId="{76A3BF78-5393-4B43-8D83-283678BD3EBC}">
      <dgm:prSet/>
      <dgm:spPr/>
      <dgm:t>
        <a:bodyPr/>
        <a:lstStyle/>
        <a:p>
          <a:endParaRPr lang="en-US"/>
        </a:p>
      </dgm:t>
    </dgm:pt>
    <dgm:pt modelId="{8A946007-F81C-48DF-9783-8A8BDF3AD3D0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git</a:t>
          </a:r>
          <a:r>
            <a:rPr lang="en-US" dirty="0" smtClean="0"/>
            <a:t> </a:t>
          </a:r>
          <a:r>
            <a:rPr lang="en-US" dirty="0" err="1" smtClean="0"/>
            <a:t>init</a:t>
          </a:r>
          <a:r>
            <a:rPr lang="en-US" dirty="0" smtClean="0"/>
            <a:t>” turns any directory into a new repository</a:t>
          </a:r>
          <a:endParaRPr lang="en-US" dirty="0"/>
        </a:p>
      </dgm:t>
    </dgm:pt>
    <dgm:pt modelId="{F27425F3-66BB-42FE-899F-6E96F7A91BC3}" type="parTrans" cxnId="{CCCA07C8-BDD8-464D-911F-7F0B4F359405}">
      <dgm:prSet/>
      <dgm:spPr/>
      <dgm:t>
        <a:bodyPr/>
        <a:lstStyle/>
        <a:p>
          <a:endParaRPr lang="en-US"/>
        </a:p>
      </dgm:t>
    </dgm:pt>
    <dgm:pt modelId="{0BBE8CED-BA5B-4161-83AE-CD5741C01322}" type="sibTrans" cxnId="{CCCA07C8-BDD8-464D-911F-7F0B4F359405}">
      <dgm:prSet/>
      <dgm:spPr/>
      <dgm:t>
        <a:bodyPr/>
        <a:lstStyle/>
        <a:p>
          <a:endParaRPr lang="en-US"/>
        </a:p>
      </dgm:t>
    </dgm:pt>
    <dgm:pt modelId="{2CB26EB1-828E-46B1-848D-CA062BADBB52}" type="pres">
      <dgm:prSet presAssocID="{E9EC57C3-2119-49D4-9741-6FC85756E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97601F-B6E7-4007-9F76-92CC8C5B4F2B}" type="pres">
      <dgm:prSet presAssocID="{CCB94CE9-036C-4344-8F72-DC49A6C92A75}" presName="composite" presStyleCnt="0"/>
      <dgm:spPr/>
    </dgm:pt>
    <dgm:pt modelId="{A88D34F9-123E-4C12-846E-19AFEC648FBD}" type="pres">
      <dgm:prSet presAssocID="{CCB94CE9-036C-4344-8F72-DC49A6C92A7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E07FA-685D-44C5-A093-D959270CDDDD}" type="pres">
      <dgm:prSet presAssocID="{CCB94CE9-036C-4344-8F72-DC49A6C92A75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15C51-C7E7-4E72-815E-7D8EE73ED243}" type="pres">
      <dgm:prSet presAssocID="{C8AE6555-EEA6-48DA-9C88-A7E6F4259E1C}" presName="space" presStyleCnt="0"/>
      <dgm:spPr/>
    </dgm:pt>
    <dgm:pt modelId="{F6E4579B-84C9-4DA1-B340-2B17DEB49A17}" type="pres">
      <dgm:prSet presAssocID="{F41C99E5-1E78-49F1-99AD-9DEF5CDD3CB2}" presName="composite" presStyleCnt="0"/>
      <dgm:spPr/>
    </dgm:pt>
    <dgm:pt modelId="{C22FEDB9-95ED-45E5-987A-918B5EACA92D}" type="pres">
      <dgm:prSet presAssocID="{F41C99E5-1E78-49F1-99AD-9DEF5CDD3CB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E1D47-EA7C-4DBD-AAE6-7A4E7D56A33D}" type="pres">
      <dgm:prSet presAssocID="{F41C99E5-1E78-49F1-99AD-9DEF5CDD3CB2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A51D7-52E8-4E4E-B8CA-4C46E1A31954}" type="pres">
      <dgm:prSet presAssocID="{D95A5644-2E9C-4C46-908D-66D25A52D848}" presName="space" presStyleCnt="0"/>
      <dgm:spPr/>
    </dgm:pt>
    <dgm:pt modelId="{0F15E558-DBEF-4988-B684-E678029AB9AC}" type="pres">
      <dgm:prSet presAssocID="{239C9AEE-C2E9-4EB4-BC27-E84F9208AFAE}" presName="composite" presStyleCnt="0"/>
      <dgm:spPr/>
    </dgm:pt>
    <dgm:pt modelId="{EDA5A033-B7BA-428F-ABC3-01BCAA43165C}" type="pres">
      <dgm:prSet presAssocID="{239C9AEE-C2E9-4EB4-BC27-E84F9208AFA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278DA-F6F2-45B6-B095-16915583DEF6}" type="pres">
      <dgm:prSet presAssocID="{239C9AEE-C2E9-4EB4-BC27-E84F9208AFAE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BC588-91D4-419E-9814-E99C3C3CA2DE}" type="pres">
      <dgm:prSet presAssocID="{F3998774-8ECD-45AA-9734-F78649075B7F}" presName="space" presStyleCnt="0"/>
      <dgm:spPr/>
    </dgm:pt>
    <dgm:pt modelId="{C5516057-4CCC-4E49-AA7D-29DF579CFCFB}" type="pres">
      <dgm:prSet presAssocID="{D26D8FAC-3A8C-48C6-A087-9DB81ED0BE13}" presName="composite" presStyleCnt="0"/>
      <dgm:spPr/>
    </dgm:pt>
    <dgm:pt modelId="{2C4579F4-1D05-4549-BE96-D4BB288EFFAA}" type="pres">
      <dgm:prSet presAssocID="{D26D8FAC-3A8C-48C6-A087-9DB81ED0BE1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2744AC-CC4B-4F18-869B-65BEA4884524}" type="pres">
      <dgm:prSet presAssocID="{D26D8FAC-3A8C-48C6-A087-9DB81ED0BE13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551A7C-EAA7-4229-9D56-09A7E8921C70}" type="presOf" srcId="{3E1CF2AA-7C00-4ECB-8E8E-F9D86B073767}" destId="{972278DA-F6F2-45B6-B095-16915583DEF6}" srcOrd="0" destOrd="2" presId="urn:microsoft.com/office/officeart/2005/8/layout/hList1"/>
    <dgm:cxn modelId="{96E18378-2386-43FD-B5B9-CE1FBCDA4427}" srcId="{E9EC57C3-2119-49D4-9741-6FC85756EF46}" destId="{F41C99E5-1E78-49F1-99AD-9DEF5CDD3CB2}" srcOrd="1" destOrd="0" parTransId="{2A3ED6A7-665B-4541-A87A-E39238198753}" sibTransId="{D95A5644-2E9C-4C46-908D-66D25A52D848}"/>
    <dgm:cxn modelId="{CA180A04-39F7-43E6-95D2-784BF1397271}" srcId="{F41C99E5-1E78-49F1-99AD-9DEF5CDD3CB2}" destId="{18DCD47F-0CDC-4504-BDBD-EAF994A964E3}" srcOrd="1" destOrd="0" parTransId="{506638E0-BE5F-4176-B319-E189DE4ADA57}" sibTransId="{5EA81F4A-9D2B-45A2-A0D5-B9D672897561}"/>
    <dgm:cxn modelId="{EB2F2BE6-1C33-433D-AC03-0B9B8AF10452}" srcId="{239C9AEE-C2E9-4EB4-BC27-E84F9208AFAE}" destId="{26D0A223-316C-4307-9A6D-53698C146143}" srcOrd="1" destOrd="0" parTransId="{BE3F9E48-68B9-4D8D-A45F-058CE3216E13}" sibTransId="{BCCBAB60-4E9A-4745-BB24-0468C495AC63}"/>
    <dgm:cxn modelId="{CCCA07C8-BDD8-464D-911F-7F0B4F359405}" srcId="{CCB94CE9-036C-4344-8F72-DC49A6C92A75}" destId="{8A946007-F81C-48DF-9783-8A8BDF3AD3D0}" srcOrd="2" destOrd="0" parTransId="{F27425F3-66BB-42FE-899F-6E96F7A91BC3}" sibTransId="{0BBE8CED-BA5B-4161-83AE-CD5741C01322}"/>
    <dgm:cxn modelId="{606C20CD-2610-4435-B09C-E24029827437}" type="presOf" srcId="{18DCD47F-0CDC-4504-BDBD-EAF994A964E3}" destId="{887E1D47-EA7C-4DBD-AAE6-7A4E7D56A33D}" srcOrd="0" destOrd="1" presId="urn:microsoft.com/office/officeart/2005/8/layout/hList1"/>
    <dgm:cxn modelId="{E505C032-7D0E-4195-A058-1908F46D425A}" type="presOf" srcId="{D26D8FAC-3A8C-48C6-A087-9DB81ED0BE13}" destId="{2C4579F4-1D05-4549-BE96-D4BB288EFFAA}" srcOrd="0" destOrd="0" presId="urn:microsoft.com/office/officeart/2005/8/layout/hList1"/>
    <dgm:cxn modelId="{C879267E-52B6-4BFA-A244-F6D3FDD6E6F1}" srcId="{E9EC57C3-2119-49D4-9741-6FC85756EF46}" destId="{239C9AEE-C2E9-4EB4-BC27-E84F9208AFAE}" srcOrd="2" destOrd="0" parTransId="{1555087A-2149-4790-BCA2-DCD277625316}" sibTransId="{F3998774-8ECD-45AA-9734-F78649075B7F}"/>
    <dgm:cxn modelId="{EB99AF85-7B12-425C-8BA9-944CE7CB15BD}" srcId="{D26D8FAC-3A8C-48C6-A087-9DB81ED0BE13}" destId="{1F995444-D583-4D5E-BC8B-F46AC283A58A}" srcOrd="2" destOrd="0" parTransId="{CF6A03E9-E331-412D-AD42-8B41A7423A68}" sibTransId="{164F31B2-7924-4278-8410-E0FDDEE0EE2C}"/>
    <dgm:cxn modelId="{960FF19C-A679-4136-BEC6-8BE26C0DAE94}" type="presOf" srcId="{7B5602D3-4FCA-4374-8A46-5584177DD9BE}" destId="{3E9E07FA-685D-44C5-A093-D959270CDDDD}" srcOrd="0" destOrd="1" presId="urn:microsoft.com/office/officeart/2005/8/layout/hList1"/>
    <dgm:cxn modelId="{D73E0F4B-D9A5-47D8-BF25-DCD8CCAC8403}" srcId="{E9EC57C3-2119-49D4-9741-6FC85756EF46}" destId="{CCB94CE9-036C-4344-8F72-DC49A6C92A75}" srcOrd="0" destOrd="0" parTransId="{A2494B0C-ED24-4BC2-95CF-016ACD5557EB}" sibTransId="{C8AE6555-EEA6-48DA-9C88-A7E6F4259E1C}"/>
    <dgm:cxn modelId="{E38EEA12-CF85-4339-8144-40BB9DF52CBE}" type="presOf" srcId="{F41C99E5-1E78-49F1-99AD-9DEF5CDD3CB2}" destId="{C22FEDB9-95ED-45E5-987A-918B5EACA92D}" srcOrd="0" destOrd="0" presId="urn:microsoft.com/office/officeart/2005/8/layout/hList1"/>
    <dgm:cxn modelId="{CBC7572A-D80C-4260-838E-40A0A013FE62}" type="presOf" srcId="{239C9AEE-C2E9-4EB4-BC27-E84F9208AFAE}" destId="{EDA5A033-B7BA-428F-ABC3-01BCAA43165C}" srcOrd="0" destOrd="0" presId="urn:microsoft.com/office/officeart/2005/8/layout/hList1"/>
    <dgm:cxn modelId="{797CB84B-2B8E-4838-A38D-632FF95B3AE7}" srcId="{D26D8FAC-3A8C-48C6-A087-9DB81ED0BE13}" destId="{6B35908D-0E01-47E3-819C-518E66C57456}" srcOrd="1" destOrd="0" parTransId="{DEBB7ED4-FDC1-45C5-B339-A6F75296A204}" sibTransId="{B594FDA7-21A3-494D-93E5-322F6C028EEA}"/>
    <dgm:cxn modelId="{F2D29E18-4A8E-4206-93E4-3087A4000065}" srcId="{CCB94CE9-036C-4344-8F72-DC49A6C92A75}" destId="{711CFEDA-D059-4229-9CC6-056C16570713}" srcOrd="0" destOrd="0" parTransId="{9064461C-5F7D-4DC4-A3F4-36788DAE0A00}" sibTransId="{F9F9B77A-12D1-4E4D-B8B9-EC7C361E0881}"/>
    <dgm:cxn modelId="{7471E01E-95BE-4833-B701-031AD5172E16}" type="presOf" srcId="{E732D215-3872-4C64-B9D2-769A63AE42E8}" destId="{492744AC-CC4B-4F18-869B-65BEA4884524}" srcOrd="0" destOrd="0" presId="urn:microsoft.com/office/officeart/2005/8/layout/hList1"/>
    <dgm:cxn modelId="{76A3BF78-5393-4B43-8D83-283678BD3EBC}" srcId="{D26D8FAC-3A8C-48C6-A087-9DB81ED0BE13}" destId="{DD44C88D-ED09-4E20-BDD6-9A1AB483736D}" srcOrd="3" destOrd="0" parTransId="{585BD29E-9FDE-41BA-9C67-0AC5A8ABF4B2}" sibTransId="{B5D4DB23-A5E1-4C08-B3F1-742D8C7F7D68}"/>
    <dgm:cxn modelId="{F39D11E4-5636-4363-84E4-A51021C99C25}" type="presOf" srcId="{8A946007-F81C-48DF-9783-8A8BDF3AD3D0}" destId="{3E9E07FA-685D-44C5-A093-D959270CDDDD}" srcOrd="0" destOrd="2" presId="urn:microsoft.com/office/officeart/2005/8/layout/hList1"/>
    <dgm:cxn modelId="{7A9260BE-2AC9-4321-B0B8-6FCC30627900}" type="presOf" srcId="{DD44C88D-ED09-4E20-BDD6-9A1AB483736D}" destId="{492744AC-CC4B-4F18-869B-65BEA4884524}" srcOrd="0" destOrd="3" presId="urn:microsoft.com/office/officeart/2005/8/layout/hList1"/>
    <dgm:cxn modelId="{B36BEFE1-EB5A-426C-BC4C-24539E9E4E45}" srcId="{239C9AEE-C2E9-4EB4-BC27-E84F9208AFAE}" destId="{60B28F44-6288-4FC8-92F2-4295EE218636}" srcOrd="0" destOrd="0" parTransId="{116E80BD-FC97-4C0C-BA64-581F0E4C23B4}" sibTransId="{6225A663-0CCC-4D6E-B7C3-8693CECBB933}"/>
    <dgm:cxn modelId="{93461BA2-1508-44AE-B5DA-9FCB1690033D}" srcId="{D26D8FAC-3A8C-48C6-A087-9DB81ED0BE13}" destId="{E732D215-3872-4C64-B9D2-769A63AE42E8}" srcOrd="0" destOrd="0" parTransId="{D8493544-7E7F-4FA3-A777-61CDC17A92BE}" sibTransId="{4FCBB6E9-E819-4A1E-B08A-1F8B2BE2D121}"/>
    <dgm:cxn modelId="{C54110EC-9C32-4EC4-BA96-8F46EE9B751A}" type="presOf" srcId="{60B28F44-6288-4FC8-92F2-4295EE218636}" destId="{972278DA-F6F2-45B6-B095-16915583DEF6}" srcOrd="0" destOrd="0" presId="urn:microsoft.com/office/officeart/2005/8/layout/hList1"/>
    <dgm:cxn modelId="{E00BAECB-881C-466B-A460-C60B35C27924}" srcId="{CCB94CE9-036C-4344-8F72-DC49A6C92A75}" destId="{7B5602D3-4FCA-4374-8A46-5584177DD9BE}" srcOrd="1" destOrd="0" parTransId="{29F65A0B-5E9F-448A-9348-501E198E9674}" sibTransId="{7AF73E08-2904-4A17-A8B8-9F02C713DC04}"/>
    <dgm:cxn modelId="{A2BA7E54-7586-4EC5-A453-B637DB80B06F}" type="presOf" srcId="{6B35908D-0E01-47E3-819C-518E66C57456}" destId="{492744AC-CC4B-4F18-869B-65BEA4884524}" srcOrd="0" destOrd="1" presId="urn:microsoft.com/office/officeart/2005/8/layout/hList1"/>
    <dgm:cxn modelId="{82BD5E71-5F61-48C2-A25E-86C60FBCE973}" srcId="{239C9AEE-C2E9-4EB4-BC27-E84F9208AFAE}" destId="{3E1CF2AA-7C00-4ECB-8E8E-F9D86B073767}" srcOrd="2" destOrd="0" parTransId="{0A9E2ADE-EEBE-4824-A42F-454F66B1E4B7}" sibTransId="{1FFD90BB-0EBB-417E-898B-6D7030EB0B15}"/>
    <dgm:cxn modelId="{1841DF5F-11A6-4D42-A5E3-715CBD2B33E7}" type="presOf" srcId="{711CFEDA-D059-4229-9CC6-056C16570713}" destId="{3E9E07FA-685D-44C5-A093-D959270CDDDD}" srcOrd="0" destOrd="0" presId="urn:microsoft.com/office/officeart/2005/8/layout/hList1"/>
    <dgm:cxn modelId="{D387559D-C34E-48DA-9249-92E7BB72C2AF}" type="presOf" srcId="{E9EC57C3-2119-49D4-9741-6FC85756EF46}" destId="{2CB26EB1-828E-46B1-848D-CA062BADBB52}" srcOrd="0" destOrd="0" presId="urn:microsoft.com/office/officeart/2005/8/layout/hList1"/>
    <dgm:cxn modelId="{D8AE2836-DCF1-44E9-9523-7560E0A56051}" type="presOf" srcId="{1F995444-D583-4D5E-BC8B-F46AC283A58A}" destId="{492744AC-CC4B-4F18-869B-65BEA4884524}" srcOrd="0" destOrd="2" presId="urn:microsoft.com/office/officeart/2005/8/layout/hList1"/>
    <dgm:cxn modelId="{C3FEC712-2C25-4D86-AF77-41CE1B0A47F7}" srcId="{E9EC57C3-2119-49D4-9741-6FC85756EF46}" destId="{D26D8FAC-3A8C-48C6-A087-9DB81ED0BE13}" srcOrd="3" destOrd="0" parTransId="{18DB1763-6F4E-435A-9FA2-BE7D2D1176F3}" sibTransId="{FE28703B-B77F-42EE-A7BD-2D8C5CE9A099}"/>
    <dgm:cxn modelId="{1121BBA8-908A-46B4-B805-516700E51EBC}" srcId="{F41C99E5-1E78-49F1-99AD-9DEF5CDD3CB2}" destId="{DF5C9C72-8944-456A-BAC3-EEF8ED867729}" srcOrd="0" destOrd="0" parTransId="{C2635804-4A93-4702-AE9C-42AEE596C712}" sibTransId="{E37D0F42-C6B2-4033-B5FF-106DCA0AF609}"/>
    <dgm:cxn modelId="{EB38EDD7-7F2D-48D5-8EF2-AD749720FCD2}" type="presOf" srcId="{CCB94CE9-036C-4344-8F72-DC49A6C92A75}" destId="{A88D34F9-123E-4C12-846E-19AFEC648FBD}" srcOrd="0" destOrd="0" presId="urn:microsoft.com/office/officeart/2005/8/layout/hList1"/>
    <dgm:cxn modelId="{8F932379-0ACA-45BB-9E29-22EC8B9070A4}" type="presOf" srcId="{DF5C9C72-8944-456A-BAC3-EEF8ED867729}" destId="{887E1D47-EA7C-4DBD-AAE6-7A4E7D56A33D}" srcOrd="0" destOrd="0" presId="urn:microsoft.com/office/officeart/2005/8/layout/hList1"/>
    <dgm:cxn modelId="{DC042B92-C000-4EF9-9298-AB7D0B392A76}" type="presOf" srcId="{26D0A223-316C-4307-9A6D-53698C146143}" destId="{972278DA-F6F2-45B6-B095-16915583DEF6}" srcOrd="0" destOrd="1" presId="urn:microsoft.com/office/officeart/2005/8/layout/hList1"/>
    <dgm:cxn modelId="{6FA1447D-1822-4721-B5DC-2C675C04BBA9}" type="presParOf" srcId="{2CB26EB1-828E-46B1-848D-CA062BADBB52}" destId="{1E97601F-B6E7-4007-9F76-92CC8C5B4F2B}" srcOrd="0" destOrd="0" presId="urn:microsoft.com/office/officeart/2005/8/layout/hList1"/>
    <dgm:cxn modelId="{57331E7C-8D17-4E51-B93A-2DBE1D4FCEE6}" type="presParOf" srcId="{1E97601F-B6E7-4007-9F76-92CC8C5B4F2B}" destId="{A88D34F9-123E-4C12-846E-19AFEC648FBD}" srcOrd="0" destOrd="0" presId="urn:microsoft.com/office/officeart/2005/8/layout/hList1"/>
    <dgm:cxn modelId="{9F6DB7B5-FA67-4558-A34F-4CE0874380F6}" type="presParOf" srcId="{1E97601F-B6E7-4007-9F76-92CC8C5B4F2B}" destId="{3E9E07FA-685D-44C5-A093-D959270CDDDD}" srcOrd="1" destOrd="0" presId="urn:microsoft.com/office/officeart/2005/8/layout/hList1"/>
    <dgm:cxn modelId="{383C27D6-D07D-404C-8FC9-39881F359C33}" type="presParOf" srcId="{2CB26EB1-828E-46B1-848D-CA062BADBB52}" destId="{31615C51-C7E7-4E72-815E-7D8EE73ED243}" srcOrd="1" destOrd="0" presId="urn:microsoft.com/office/officeart/2005/8/layout/hList1"/>
    <dgm:cxn modelId="{A4D43DBF-9A39-4148-BED5-789937E49CA8}" type="presParOf" srcId="{2CB26EB1-828E-46B1-848D-CA062BADBB52}" destId="{F6E4579B-84C9-4DA1-B340-2B17DEB49A17}" srcOrd="2" destOrd="0" presId="urn:microsoft.com/office/officeart/2005/8/layout/hList1"/>
    <dgm:cxn modelId="{A8E154E8-AC27-4389-A323-B251D5CE1B4B}" type="presParOf" srcId="{F6E4579B-84C9-4DA1-B340-2B17DEB49A17}" destId="{C22FEDB9-95ED-45E5-987A-918B5EACA92D}" srcOrd="0" destOrd="0" presId="urn:microsoft.com/office/officeart/2005/8/layout/hList1"/>
    <dgm:cxn modelId="{4F692FE3-0800-47E7-ADCA-34AD7DB6EFEA}" type="presParOf" srcId="{F6E4579B-84C9-4DA1-B340-2B17DEB49A17}" destId="{887E1D47-EA7C-4DBD-AAE6-7A4E7D56A33D}" srcOrd="1" destOrd="0" presId="urn:microsoft.com/office/officeart/2005/8/layout/hList1"/>
    <dgm:cxn modelId="{7434B1C4-A68B-47E3-B993-D63BB752A324}" type="presParOf" srcId="{2CB26EB1-828E-46B1-848D-CA062BADBB52}" destId="{689A51D7-52E8-4E4E-B8CA-4C46E1A31954}" srcOrd="3" destOrd="0" presId="urn:microsoft.com/office/officeart/2005/8/layout/hList1"/>
    <dgm:cxn modelId="{B7895996-665F-41BC-82F0-FCD91692D6DF}" type="presParOf" srcId="{2CB26EB1-828E-46B1-848D-CA062BADBB52}" destId="{0F15E558-DBEF-4988-B684-E678029AB9AC}" srcOrd="4" destOrd="0" presId="urn:microsoft.com/office/officeart/2005/8/layout/hList1"/>
    <dgm:cxn modelId="{22D247B0-C212-4F6D-8F13-3407BDCA3394}" type="presParOf" srcId="{0F15E558-DBEF-4988-B684-E678029AB9AC}" destId="{EDA5A033-B7BA-428F-ABC3-01BCAA43165C}" srcOrd="0" destOrd="0" presId="urn:microsoft.com/office/officeart/2005/8/layout/hList1"/>
    <dgm:cxn modelId="{32BDFD2C-BA33-4EA1-BFF7-1AA260C92BB4}" type="presParOf" srcId="{0F15E558-DBEF-4988-B684-E678029AB9AC}" destId="{972278DA-F6F2-45B6-B095-16915583DEF6}" srcOrd="1" destOrd="0" presId="urn:microsoft.com/office/officeart/2005/8/layout/hList1"/>
    <dgm:cxn modelId="{23978C69-7214-4243-81C7-2CB9B2F529DD}" type="presParOf" srcId="{2CB26EB1-828E-46B1-848D-CA062BADBB52}" destId="{14EBC588-91D4-419E-9814-E99C3C3CA2DE}" srcOrd="5" destOrd="0" presId="urn:microsoft.com/office/officeart/2005/8/layout/hList1"/>
    <dgm:cxn modelId="{CF6E0EE5-4FF5-4D74-AC1B-9B8A2C3D313D}" type="presParOf" srcId="{2CB26EB1-828E-46B1-848D-CA062BADBB52}" destId="{C5516057-4CCC-4E49-AA7D-29DF579CFCFB}" srcOrd="6" destOrd="0" presId="urn:microsoft.com/office/officeart/2005/8/layout/hList1"/>
    <dgm:cxn modelId="{83B70E4F-62A4-4AD4-8C3F-1AF11853CA05}" type="presParOf" srcId="{C5516057-4CCC-4E49-AA7D-29DF579CFCFB}" destId="{2C4579F4-1D05-4549-BE96-D4BB288EFFAA}" srcOrd="0" destOrd="0" presId="urn:microsoft.com/office/officeart/2005/8/layout/hList1"/>
    <dgm:cxn modelId="{8B8AD2F8-DDFC-455B-AD49-9FCEF9F8BB3D}" type="presParOf" srcId="{C5516057-4CCC-4E49-AA7D-29DF579CFCFB}" destId="{492744AC-CC4B-4F18-869B-65BEA488452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840CC94-E7B3-417F-BE74-54122112312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53AC6C-CE64-44F9-A700-FEC5E918FA00}">
      <dgm:prSet phldrT="[Text]"/>
      <dgm:spPr/>
      <dgm:t>
        <a:bodyPr/>
        <a:lstStyle/>
        <a:p>
          <a:r>
            <a:rPr lang="en-US" dirty="0" smtClean="0"/>
            <a:t>First Commit</a:t>
          </a:r>
          <a:br>
            <a:rPr lang="en-US" dirty="0" smtClean="0"/>
          </a:br>
          <a:r>
            <a:rPr lang="en-US" b="1" dirty="0" smtClean="0"/>
            <a:t>master HEAD</a:t>
          </a:r>
          <a:endParaRPr lang="en-US" b="1" dirty="0"/>
        </a:p>
      </dgm:t>
    </dgm:pt>
    <dgm:pt modelId="{B1436D5B-603E-4D16-8655-A601B9FBD881}" type="parTrans" cxnId="{E96B1C1E-3EAB-4DA4-89E9-2406B3793CD7}">
      <dgm:prSet/>
      <dgm:spPr/>
      <dgm:t>
        <a:bodyPr/>
        <a:lstStyle/>
        <a:p>
          <a:endParaRPr lang="en-US"/>
        </a:p>
      </dgm:t>
    </dgm:pt>
    <dgm:pt modelId="{36AAF4FE-61AE-464C-A6F2-5402B4159550}" type="sibTrans" cxnId="{E96B1C1E-3EAB-4DA4-89E9-2406B3793CD7}">
      <dgm:prSet/>
      <dgm:spPr/>
      <dgm:t>
        <a:bodyPr/>
        <a:lstStyle/>
        <a:p>
          <a:endParaRPr lang="en-US"/>
        </a:p>
      </dgm:t>
    </dgm:pt>
    <dgm:pt modelId="{59912117-1055-4075-A058-A1FA64375C1B}">
      <dgm:prSet phldrT="[Text]"/>
      <dgm:spPr/>
      <dgm:t>
        <a:bodyPr/>
        <a:lstStyle/>
        <a:p>
          <a:r>
            <a:rPr lang="en-US" dirty="0" smtClean="0"/>
            <a:t>working commit1</a:t>
          </a:r>
        </a:p>
      </dgm:t>
    </dgm:pt>
    <dgm:pt modelId="{8CCDE4E8-7CBC-4F3E-AD72-6E7989A41795}" type="parTrans" cxnId="{1BE15040-4032-4E1A-B628-61B760C9B23B}">
      <dgm:prSet/>
      <dgm:spPr/>
      <dgm:t>
        <a:bodyPr/>
        <a:lstStyle/>
        <a:p>
          <a:endParaRPr lang="en-US"/>
        </a:p>
      </dgm:t>
    </dgm:pt>
    <dgm:pt modelId="{BBD49112-E2AC-43F2-B380-2016A0E756BA}" type="sibTrans" cxnId="{1BE15040-4032-4E1A-B628-61B760C9B23B}">
      <dgm:prSet/>
      <dgm:spPr/>
      <dgm:t>
        <a:bodyPr/>
        <a:lstStyle/>
        <a:p>
          <a:endParaRPr lang="en-US"/>
        </a:p>
      </dgm:t>
    </dgm:pt>
    <dgm:pt modelId="{528D1C37-D037-45A8-861E-DE289AD711DF}">
      <dgm:prSet phldrT="[Text]"/>
      <dgm:spPr/>
      <dgm:t>
        <a:bodyPr/>
        <a:lstStyle/>
        <a:p>
          <a:r>
            <a:rPr lang="en-US" dirty="0" smtClean="0"/>
            <a:t>feature commit1</a:t>
          </a:r>
          <a:endParaRPr lang="en-US" dirty="0"/>
        </a:p>
      </dgm:t>
    </dgm:pt>
    <dgm:pt modelId="{616121FE-A242-488D-A239-C04EBDA25A6D}" type="parTrans" cxnId="{CF351E9B-CA4B-41FD-B63B-6EB64E0E5D82}">
      <dgm:prSet/>
      <dgm:spPr/>
      <dgm:t>
        <a:bodyPr/>
        <a:lstStyle/>
        <a:p>
          <a:endParaRPr lang="en-US"/>
        </a:p>
      </dgm:t>
    </dgm:pt>
    <dgm:pt modelId="{0E8F3B87-23D2-48E9-96CE-CF54B92F9D80}" type="sibTrans" cxnId="{CF351E9B-CA4B-41FD-B63B-6EB64E0E5D82}">
      <dgm:prSet/>
      <dgm:spPr/>
      <dgm:t>
        <a:bodyPr/>
        <a:lstStyle/>
        <a:p>
          <a:endParaRPr lang="en-US"/>
        </a:p>
      </dgm:t>
    </dgm:pt>
    <dgm:pt modelId="{68AD11F3-5834-4EF3-8B3C-6526BE95AA5F}">
      <dgm:prSet phldrT="[Text]"/>
      <dgm:spPr/>
      <dgm:t>
        <a:bodyPr/>
        <a:lstStyle/>
        <a:p>
          <a:r>
            <a:rPr lang="en-US" dirty="0" err="1" smtClean="0"/>
            <a:t>bugfix</a:t>
          </a:r>
          <a:r>
            <a:rPr lang="en-US" dirty="0" smtClean="0"/>
            <a:t> commit1</a:t>
          </a:r>
          <a:endParaRPr lang="en-US" dirty="0"/>
        </a:p>
      </dgm:t>
    </dgm:pt>
    <dgm:pt modelId="{A45C6020-FCF5-49C0-B3F0-73E44210FE4F}" type="parTrans" cxnId="{B918C183-97AB-4C16-96E0-FDDC3600EC1F}">
      <dgm:prSet/>
      <dgm:spPr/>
      <dgm:t>
        <a:bodyPr/>
        <a:lstStyle/>
        <a:p>
          <a:endParaRPr lang="en-US"/>
        </a:p>
      </dgm:t>
    </dgm:pt>
    <dgm:pt modelId="{D9269EA2-F54A-4E49-A290-1C5BEADB9EFC}" type="sibTrans" cxnId="{B918C183-97AB-4C16-96E0-FDDC3600EC1F}">
      <dgm:prSet/>
      <dgm:spPr/>
      <dgm:t>
        <a:bodyPr/>
        <a:lstStyle/>
        <a:p>
          <a:endParaRPr lang="en-US"/>
        </a:p>
      </dgm:t>
    </dgm:pt>
    <dgm:pt modelId="{8B3138C1-EC84-417A-AAF0-3045BA4DFDC0}">
      <dgm:prSet phldrT="[Text]"/>
      <dgm:spPr/>
      <dgm:t>
        <a:bodyPr/>
        <a:lstStyle/>
        <a:p>
          <a:r>
            <a:rPr lang="en-US" dirty="0" smtClean="0"/>
            <a:t>working commit2</a:t>
          </a:r>
        </a:p>
      </dgm:t>
    </dgm:pt>
    <dgm:pt modelId="{7692D722-F1C4-4C8D-A930-6E931960A12D}" type="parTrans" cxnId="{AC33550F-9E72-464A-AE07-1CD02ABB1780}">
      <dgm:prSet/>
      <dgm:spPr/>
      <dgm:t>
        <a:bodyPr/>
        <a:lstStyle/>
        <a:p>
          <a:endParaRPr lang="en-US"/>
        </a:p>
      </dgm:t>
    </dgm:pt>
    <dgm:pt modelId="{5D3B99CE-CBAC-491B-A971-14BB56BA4C91}" type="sibTrans" cxnId="{AC33550F-9E72-464A-AE07-1CD02ABB1780}">
      <dgm:prSet/>
      <dgm:spPr/>
      <dgm:t>
        <a:bodyPr/>
        <a:lstStyle/>
        <a:p>
          <a:endParaRPr lang="en-US"/>
        </a:p>
      </dgm:t>
    </dgm:pt>
    <dgm:pt modelId="{9A5BE1AE-F589-4037-83D0-10E77C8AB869}">
      <dgm:prSet phldrT="[Text]"/>
      <dgm:spPr/>
      <dgm:t>
        <a:bodyPr/>
        <a:lstStyle/>
        <a:p>
          <a:r>
            <a:rPr lang="en-US" dirty="0" smtClean="0"/>
            <a:t>working commit3</a:t>
          </a:r>
        </a:p>
      </dgm:t>
    </dgm:pt>
    <dgm:pt modelId="{5C01DD8C-5C6D-4D87-AFEE-D0EC9C97146E}" type="parTrans" cxnId="{EBE06AC3-A58F-4D23-A624-22020262D259}">
      <dgm:prSet/>
      <dgm:spPr/>
      <dgm:t>
        <a:bodyPr/>
        <a:lstStyle/>
        <a:p>
          <a:endParaRPr lang="en-US"/>
        </a:p>
      </dgm:t>
    </dgm:pt>
    <dgm:pt modelId="{34045E10-035A-4B36-BE36-5B83E6284EA0}" type="sibTrans" cxnId="{EBE06AC3-A58F-4D23-A624-22020262D259}">
      <dgm:prSet/>
      <dgm:spPr/>
      <dgm:t>
        <a:bodyPr/>
        <a:lstStyle/>
        <a:p>
          <a:endParaRPr lang="en-US"/>
        </a:p>
      </dgm:t>
    </dgm:pt>
    <dgm:pt modelId="{AACD206E-2CE9-46D1-809B-A4965EE8B3CF}">
      <dgm:prSet phldrT="[Text]"/>
      <dgm:spPr/>
      <dgm:t>
        <a:bodyPr/>
        <a:lstStyle/>
        <a:p>
          <a:r>
            <a:rPr lang="en-US" dirty="0" smtClean="0"/>
            <a:t>feature commit2</a:t>
          </a:r>
          <a:endParaRPr lang="en-US" dirty="0"/>
        </a:p>
      </dgm:t>
    </dgm:pt>
    <dgm:pt modelId="{66BFC48E-EBBC-4FE1-A0AC-C05E0588B88A}" type="parTrans" cxnId="{838B1F9D-BDB2-4031-8FD3-9534EDFA564A}">
      <dgm:prSet/>
      <dgm:spPr/>
      <dgm:t>
        <a:bodyPr/>
        <a:lstStyle/>
        <a:p>
          <a:endParaRPr lang="en-US"/>
        </a:p>
      </dgm:t>
    </dgm:pt>
    <dgm:pt modelId="{5F58040E-946C-4FA0-BDD0-EA7539CDF752}" type="sibTrans" cxnId="{838B1F9D-BDB2-4031-8FD3-9534EDFA564A}">
      <dgm:prSet/>
      <dgm:spPr/>
      <dgm:t>
        <a:bodyPr/>
        <a:lstStyle/>
        <a:p>
          <a:endParaRPr lang="en-US"/>
        </a:p>
      </dgm:t>
    </dgm:pt>
    <dgm:pt modelId="{F914813C-E7FC-4010-ACF1-FB4770F4763A}">
      <dgm:prSet phldrT="[Text]"/>
      <dgm:spPr/>
      <dgm:t>
        <a:bodyPr/>
        <a:lstStyle/>
        <a:p>
          <a:r>
            <a:rPr lang="en-US" dirty="0" smtClean="0"/>
            <a:t>feature commit3</a:t>
          </a:r>
          <a:endParaRPr lang="en-US" dirty="0"/>
        </a:p>
      </dgm:t>
    </dgm:pt>
    <dgm:pt modelId="{FF1B12CC-3997-483C-AC1A-F335F63068D9}" type="parTrans" cxnId="{96BCC0C6-37F7-4415-9441-336FE0E31C3B}">
      <dgm:prSet/>
      <dgm:spPr/>
      <dgm:t>
        <a:bodyPr/>
        <a:lstStyle/>
        <a:p>
          <a:endParaRPr lang="en-US"/>
        </a:p>
      </dgm:t>
    </dgm:pt>
    <dgm:pt modelId="{E980A5E8-0F9B-40FB-B4E3-FAC655E2AB59}" type="sibTrans" cxnId="{96BCC0C6-37F7-4415-9441-336FE0E31C3B}">
      <dgm:prSet/>
      <dgm:spPr/>
      <dgm:t>
        <a:bodyPr/>
        <a:lstStyle/>
        <a:p>
          <a:endParaRPr lang="en-US"/>
        </a:p>
      </dgm:t>
    </dgm:pt>
    <dgm:pt modelId="{C3D2208D-2D4A-4295-8BCE-1E437C0B3DE4}">
      <dgm:prSet phldrT="[Text]"/>
      <dgm:spPr/>
      <dgm:t>
        <a:bodyPr/>
        <a:lstStyle/>
        <a:p>
          <a:r>
            <a:rPr lang="en-US" dirty="0" err="1" smtClean="0"/>
            <a:t>bugfix</a:t>
          </a:r>
          <a:r>
            <a:rPr lang="en-US" dirty="0" smtClean="0"/>
            <a:t> commit2</a:t>
          </a:r>
          <a:endParaRPr lang="en-US" dirty="0"/>
        </a:p>
      </dgm:t>
    </dgm:pt>
    <dgm:pt modelId="{EE053152-40F7-4E8D-A4A8-2D8D5E8D5F4E}" type="parTrans" cxnId="{8A08F266-7477-4D3B-BE65-47DAECC897BB}">
      <dgm:prSet/>
      <dgm:spPr/>
      <dgm:t>
        <a:bodyPr/>
        <a:lstStyle/>
        <a:p>
          <a:endParaRPr lang="en-US"/>
        </a:p>
      </dgm:t>
    </dgm:pt>
    <dgm:pt modelId="{FEED9295-46A7-4B4D-AB28-643348A53AB1}" type="sibTrans" cxnId="{8A08F266-7477-4D3B-BE65-47DAECC897BB}">
      <dgm:prSet/>
      <dgm:spPr/>
      <dgm:t>
        <a:bodyPr/>
        <a:lstStyle/>
        <a:p>
          <a:endParaRPr lang="en-US"/>
        </a:p>
      </dgm:t>
    </dgm:pt>
    <dgm:pt modelId="{EC30FB16-F6A6-431A-BD33-4D5E3AE24B0A}">
      <dgm:prSet phldrT="[Text]"/>
      <dgm:spPr/>
      <dgm:t>
        <a:bodyPr/>
        <a:lstStyle/>
        <a:p>
          <a:r>
            <a:rPr lang="en-US" dirty="0" err="1" smtClean="0"/>
            <a:t>bugfix</a:t>
          </a:r>
          <a:r>
            <a:rPr lang="en-US" dirty="0" smtClean="0"/>
            <a:t> commit3</a:t>
          </a:r>
          <a:endParaRPr lang="en-US" dirty="0"/>
        </a:p>
      </dgm:t>
    </dgm:pt>
    <dgm:pt modelId="{A013DF62-6FA3-4CD4-A6FC-D1989117FE80}" type="parTrans" cxnId="{8B497743-7944-4C74-90B9-A554738CDE1A}">
      <dgm:prSet/>
      <dgm:spPr/>
      <dgm:t>
        <a:bodyPr/>
        <a:lstStyle/>
        <a:p>
          <a:endParaRPr lang="en-US"/>
        </a:p>
      </dgm:t>
    </dgm:pt>
    <dgm:pt modelId="{94FA0D99-3F88-499A-9490-0E24207D2147}" type="sibTrans" cxnId="{8B497743-7944-4C74-90B9-A554738CDE1A}">
      <dgm:prSet/>
      <dgm:spPr/>
      <dgm:t>
        <a:bodyPr/>
        <a:lstStyle/>
        <a:p>
          <a:endParaRPr lang="en-US"/>
        </a:p>
      </dgm:t>
    </dgm:pt>
    <dgm:pt modelId="{4455C569-0C8A-4C08-AD26-F60B56C32C87}" type="pres">
      <dgm:prSet presAssocID="{8840CC94-E7B3-417F-BE74-54122112312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C8ECAB5-E797-43D0-AFD8-9D61778929BC}" type="pres">
      <dgm:prSet presAssocID="{AB53AC6C-CE64-44F9-A700-FEC5E918FA00}" presName="hierRoot1" presStyleCnt="0">
        <dgm:presLayoutVars>
          <dgm:hierBranch val="init"/>
        </dgm:presLayoutVars>
      </dgm:prSet>
      <dgm:spPr/>
    </dgm:pt>
    <dgm:pt modelId="{494D02E1-9177-44C7-B8DC-A7D00860216F}" type="pres">
      <dgm:prSet presAssocID="{AB53AC6C-CE64-44F9-A700-FEC5E918FA00}" presName="rootComposite1" presStyleCnt="0"/>
      <dgm:spPr/>
    </dgm:pt>
    <dgm:pt modelId="{EE0424F1-4A7A-432A-86F2-63FDAEDDF925}" type="pres">
      <dgm:prSet presAssocID="{AB53AC6C-CE64-44F9-A700-FEC5E918FA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2404B8-4FC2-4C5E-8C56-9DBF94C9F77A}" type="pres">
      <dgm:prSet presAssocID="{AB53AC6C-CE64-44F9-A700-FEC5E918FA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F05A1AE-9C9D-48DA-846B-58E4D80CE9E5}" type="pres">
      <dgm:prSet presAssocID="{AB53AC6C-CE64-44F9-A700-FEC5E918FA00}" presName="hierChild2" presStyleCnt="0"/>
      <dgm:spPr/>
    </dgm:pt>
    <dgm:pt modelId="{795EF3FD-9AB9-4FA9-A7C0-0E95C48BB9FC}" type="pres">
      <dgm:prSet presAssocID="{8CCDE4E8-7CBC-4F3E-AD72-6E7989A41795}" presName="Name37" presStyleLbl="parChTrans1D2" presStyleIdx="0" presStyleCnt="3"/>
      <dgm:spPr/>
      <dgm:t>
        <a:bodyPr/>
        <a:lstStyle/>
        <a:p>
          <a:endParaRPr lang="en-US"/>
        </a:p>
      </dgm:t>
    </dgm:pt>
    <dgm:pt modelId="{14965451-28F9-4051-917C-9BB885CE7B4D}" type="pres">
      <dgm:prSet presAssocID="{59912117-1055-4075-A058-A1FA64375C1B}" presName="hierRoot2" presStyleCnt="0">
        <dgm:presLayoutVars>
          <dgm:hierBranch val="init"/>
        </dgm:presLayoutVars>
      </dgm:prSet>
      <dgm:spPr/>
    </dgm:pt>
    <dgm:pt modelId="{4187665F-41BF-475D-A665-08EA53F2F0C0}" type="pres">
      <dgm:prSet presAssocID="{59912117-1055-4075-A058-A1FA64375C1B}" presName="rootComposite" presStyleCnt="0"/>
      <dgm:spPr/>
    </dgm:pt>
    <dgm:pt modelId="{A3E0C842-A0A5-405C-A4C1-3DAF447A9F3B}" type="pres">
      <dgm:prSet presAssocID="{59912117-1055-4075-A058-A1FA64375C1B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69FC3B-91C0-4146-98B8-85246CB84526}" type="pres">
      <dgm:prSet presAssocID="{59912117-1055-4075-A058-A1FA64375C1B}" presName="rootConnector" presStyleLbl="node2" presStyleIdx="0" presStyleCnt="3"/>
      <dgm:spPr/>
      <dgm:t>
        <a:bodyPr/>
        <a:lstStyle/>
        <a:p>
          <a:endParaRPr lang="en-US"/>
        </a:p>
      </dgm:t>
    </dgm:pt>
    <dgm:pt modelId="{67C1E7B8-5FF6-4719-9C95-80A98953F09D}" type="pres">
      <dgm:prSet presAssocID="{59912117-1055-4075-A058-A1FA64375C1B}" presName="hierChild4" presStyleCnt="0"/>
      <dgm:spPr/>
    </dgm:pt>
    <dgm:pt modelId="{660B650F-CAD8-4DB3-AC11-5B64B27C170F}" type="pres">
      <dgm:prSet presAssocID="{7692D722-F1C4-4C8D-A930-6E931960A12D}" presName="Name37" presStyleLbl="parChTrans1D3" presStyleIdx="0" presStyleCnt="3"/>
      <dgm:spPr/>
      <dgm:t>
        <a:bodyPr/>
        <a:lstStyle/>
        <a:p>
          <a:endParaRPr lang="en-US"/>
        </a:p>
      </dgm:t>
    </dgm:pt>
    <dgm:pt modelId="{CF893694-0F98-4AD6-BFF3-18AC0DE11632}" type="pres">
      <dgm:prSet presAssocID="{8B3138C1-EC84-417A-AAF0-3045BA4DFDC0}" presName="hierRoot2" presStyleCnt="0">
        <dgm:presLayoutVars>
          <dgm:hierBranch val="init"/>
        </dgm:presLayoutVars>
      </dgm:prSet>
      <dgm:spPr/>
    </dgm:pt>
    <dgm:pt modelId="{E6B431E3-C2B7-427B-ABA7-299ED49B179F}" type="pres">
      <dgm:prSet presAssocID="{8B3138C1-EC84-417A-AAF0-3045BA4DFDC0}" presName="rootComposite" presStyleCnt="0"/>
      <dgm:spPr/>
    </dgm:pt>
    <dgm:pt modelId="{65E8B4BC-BB93-461E-8918-549639E99062}" type="pres">
      <dgm:prSet presAssocID="{8B3138C1-EC84-417A-AAF0-3045BA4DFDC0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176542-5A3B-4257-A6AC-7BFC791BE4BF}" type="pres">
      <dgm:prSet presAssocID="{8B3138C1-EC84-417A-AAF0-3045BA4DFDC0}" presName="rootConnector" presStyleLbl="node3" presStyleIdx="0" presStyleCnt="3"/>
      <dgm:spPr/>
      <dgm:t>
        <a:bodyPr/>
        <a:lstStyle/>
        <a:p>
          <a:endParaRPr lang="en-US"/>
        </a:p>
      </dgm:t>
    </dgm:pt>
    <dgm:pt modelId="{C84462CA-089F-4251-86D5-4DB6FB24AC4B}" type="pres">
      <dgm:prSet presAssocID="{8B3138C1-EC84-417A-AAF0-3045BA4DFDC0}" presName="hierChild4" presStyleCnt="0"/>
      <dgm:spPr/>
    </dgm:pt>
    <dgm:pt modelId="{E3144EB2-2B29-4EC0-9389-924DD53E26B0}" type="pres">
      <dgm:prSet presAssocID="{5C01DD8C-5C6D-4D87-AFEE-D0EC9C97146E}" presName="Name37" presStyleLbl="parChTrans1D4" presStyleIdx="0" presStyleCnt="3"/>
      <dgm:spPr/>
      <dgm:t>
        <a:bodyPr/>
        <a:lstStyle/>
        <a:p>
          <a:endParaRPr lang="en-US"/>
        </a:p>
      </dgm:t>
    </dgm:pt>
    <dgm:pt modelId="{616E6853-8C76-4D2E-AFC8-5867BDAD6C58}" type="pres">
      <dgm:prSet presAssocID="{9A5BE1AE-F589-4037-83D0-10E77C8AB869}" presName="hierRoot2" presStyleCnt="0">
        <dgm:presLayoutVars>
          <dgm:hierBranch val="init"/>
        </dgm:presLayoutVars>
      </dgm:prSet>
      <dgm:spPr/>
    </dgm:pt>
    <dgm:pt modelId="{517189F4-C1EC-4279-936D-11DEB1727CCC}" type="pres">
      <dgm:prSet presAssocID="{9A5BE1AE-F589-4037-83D0-10E77C8AB869}" presName="rootComposite" presStyleCnt="0"/>
      <dgm:spPr/>
    </dgm:pt>
    <dgm:pt modelId="{8822815B-9C84-488D-BB43-CE376FD2F412}" type="pres">
      <dgm:prSet presAssocID="{9A5BE1AE-F589-4037-83D0-10E77C8AB869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53B299-94A5-4571-9FC0-8DDED7DCBC1E}" type="pres">
      <dgm:prSet presAssocID="{9A5BE1AE-F589-4037-83D0-10E77C8AB869}" presName="rootConnector" presStyleLbl="node4" presStyleIdx="0" presStyleCnt="3"/>
      <dgm:spPr/>
      <dgm:t>
        <a:bodyPr/>
        <a:lstStyle/>
        <a:p>
          <a:endParaRPr lang="en-US"/>
        </a:p>
      </dgm:t>
    </dgm:pt>
    <dgm:pt modelId="{90B9630C-75FB-4428-9571-CFA7AE81A2FD}" type="pres">
      <dgm:prSet presAssocID="{9A5BE1AE-F589-4037-83D0-10E77C8AB869}" presName="hierChild4" presStyleCnt="0"/>
      <dgm:spPr/>
    </dgm:pt>
    <dgm:pt modelId="{B67B9B92-09DA-4291-8F24-96B715B8AE68}" type="pres">
      <dgm:prSet presAssocID="{9A5BE1AE-F589-4037-83D0-10E77C8AB869}" presName="hierChild5" presStyleCnt="0"/>
      <dgm:spPr/>
    </dgm:pt>
    <dgm:pt modelId="{27CE6D3B-2BAA-4092-85F4-01EF9AB090D2}" type="pres">
      <dgm:prSet presAssocID="{8B3138C1-EC84-417A-AAF0-3045BA4DFDC0}" presName="hierChild5" presStyleCnt="0"/>
      <dgm:spPr/>
    </dgm:pt>
    <dgm:pt modelId="{9909FE72-3D96-42F7-84D0-21762274413D}" type="pres">
      <dgm:prSet presAssocID="{59912117-1055-4075-A058-A1FA64375C1B}" presName="hierChild5" presStyleCnt="0"/>
      <dgm:spPr/>
    </dgm:pt>
    <dgm:pt modelId="{CC55FA32-48CF-40DD-BE37-CCF3E6AA7EBD}" type="pres">
      <dgm:prSet presAssocID="{616121FE-A242-488D-A239-C04EBDA25A6D}" presName="Name37" presStyleLbl="parChTrans1D2" presStyleIdx="1" presStyleCnt="3"/>
      <dgm:spPr/>
      <dgm:t>
        <a:bodyPr/>
        <a:lstStyle/>
        <a:p>
          <a:endParaRPr lang="en-US"/>
        </a:p>
      </dgm:t>
    </dgm:pt>
    <dgm:pt modelId="{13D675DD-8F09-4B42-8624-35A2A686D407}" type="pres">
      <dgm:prSet presAssocID="{528D1C37-D037-45A8-861E-DE289AD711DF}" presName="hierRoot2" presStyleCnt="0">
        <dgm:presLayoutVars>
          <dgm:hierBranch val="init"/>
        </dgm:presLayoutVars>
      </dgm:prSet>
      <dgm:spPr/>
    </dgm:pt>
    <dgm:pt modelId="{8CF3B60F-F138-4D81-87B5-347D7362EE90}" type="pres">
      <dgm:prSet presAssocID="{528D1C37-D037-45A8-861E-DE289AD711DF}" presName="rootComposite" presStyleCnt="0"/>
      <dgm:spPr/>
    </dgm:pt>
    <dgm:pt modelId="{67E65B21-DA04-4D33-84FE-DA1C3DF1C52F}" type="pres">
      <dgm:prSet presAssocID="{528D1C37-D037-45A8-861E-DE289AD711D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0D5AC7-8788-448F-949F-9EABDAE7ADA3}" type="pres">
      <dgm:prSet presAssocID="{528D1C37-D037-45A8-861E-DE289AD711DF}" presName="rootConnector" presStyleLbl="node2" presStyleIdx="1" presStyleCnt="3"/>
      <dgm:spPr/>
      <dgm:t>
        <a:bodyPr/>
        <a:lstStyle/>
        <a:p>
          <a:endParaRPr lang="en-US"/>
        </a:p>
      </dgm:t>
    </dgm:pt>
    <dgm:pt modelId="{6CCF6D6F-22B8-4523-9C3E-A613F747DC48}" type="pres">
      <dgm:prSet presAssocID="{528D1C37-D037-45A8-861E-DE289AD711DF}" presName="hierChild4" presStyleCnt="0"/>
      <dgm:spPr/>
    </dgm:pt>
    <dgm:pt modelId="{3FD65FF5-C6C8-490E-8751-7A549E5F226E}" type="pres">
      <dgm:prSet presAssocID="{66BFC48E-EBBC-4FE1-A0AC-C05E0588B88A}" presName="Name37" presStyleLbl="parChTrans1D3" presStyleIdx="1" presStyleCnt="3"/>
      <dgm:spPr/>
      <dgm:t>
        <a:bodyPr/>
        <a:lstStyle/>
        <a:p>
          <a:endParaRPr lang="en-US"/>
        </a:p>
      </dgm:t>
    </dgm:pt>
    <dgm:pt modelId="{C18B7A27-237A-4A90-95AF-238FDD0F3312}" type="pres">
      <dgm:prSet presAssocID="{AACD206E-2CE9-46D1-809B-A4965EE8B3CF}" presName="hierRoot2" presStyleCnt="0">
        <dgm:presLayoutVars>
          <dgm:hierBranch val="init"/>
        </dgm:presLayoutVars>
      </dgm:prSet>
      <dgm:spPr/>
    </dgm:pt>
    <dgm:pt modelId="{C0626135-F9F7-4A37-85A7-12A658762E9D}" type="pres">
      <dgm:prSet presAssocID="{AACD206E-2CE9-46D1-809B-A4965EE8B3CF}" presName="rootComposite" presStyleCnt="0"/>
      <dgm:spPr/>
    </dgm:pt>
    <dgm:pt modelId="{A3BE67D3-C254-4152-B1BD-82376B1230B5}" type="pres">
      <dgm:prSet presAssocID="{AACD206E-2CE9-46D1-809B-A4965EE8B3CF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3824F1-D834-4CE0-BD2B-D41D868DE3FB}" type="pres">
      <dgm:prSet presAssocID="{AACD206E-2CE9-46D1-809B-A4965EE8B3CF}" presName="rootConnector" presStyleLbl="node3" presStyleIdx="1" presStyleCnt="3"/>
      <dgm:spPr/>
      <dgm:t>
        <a:bodyPr/>
        <a:lstStyle/>
        <a:p>
          <a:endParaRPr lang="en-US"/>
        </a:p>
      </dgm:t>
    </dgm:pt>
    <dgm:pt modelId="{9A0D6CBF-A6EE-4E57-8C92-9BF3628776EB}" type="pres">
      <dgm:prSet presAssocID="{AACD206E-2CE9-46D1-809B-A4965EE8B3CF}" presName="hierChild4" presStyleCnt="0"/>
      <dgm:spPr/>
    </dgm:pt>
    <dgm:pt modelId="{3CF035AB-05FF-4488-BF35-8D177FE16BBC}" type="pres">
      <dgm:prSet presAssocID="{FF1B12CC-3997-483C-AC1A-F335F63068D9}" presName="Name37" presStyleLbl="parChTrans1D4" presStyleIdx="1" presStyleCnt="3"/>
      <dgm:spPr/>
      <dgm:t>
        <a:bodyPr/>
        <a:lstStyle/>
        <a:p>
          <a:endParaRPr lang="en-US"/>
        </a:p>
      </dgm:t>
    </dgm:pt>
    <dgm:pt modelId="{49B5DAF5-89C9-45C8-B7FC-404B46B34F81}" type="pres">
      <dgm:prSet presAssocID="{F914813C-E7FC-4010-ACF1-FB4770F4763A}" presName="hierRoot2" presStyleCnt="0">
        <dgm:presLayoutVars>
          <dgm:hierBranch val="init"/>
        </dgm:presLayoutVars>
      </dgm:prSet>
      <dgm:spPr/>
    </dgm:pt>
    <dgm:pt modelId="{8421B285-2A71-4E6C-8ECE-6B523EC101AE}" type="pres">
      <dgm:prSet presAssocID="{F914813C-E7FC-4010-ACF1-FB4770F4763A}" presName="rootComposite" presStyleCnt="0"/>
      <dgm:spPr/>
    </dgm:pt>
    <dgm:pt modelId="{FD7669D7-0FE5-4A0E-9704-12DA338A0803}" type="pres">
      <dgm:prSet presAssocID="{F914813C-E7FC-4010-ACF1-FB4770F4763A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97FEE9-DD00-43CF-B070-5EB1BB028202}" type="pres">
      <dgm:prSet presAssocID="{F914813C-E7FC-4010-ACF1-FB4770F4763A}" presName="rootConnector" presStyleLbl="node4" presStyleIdx="1" presStyleCnt="3"/>
      <dgm:spPr/>
      <dgm:t>
        <a:bodyPr/>
        <a:lstStyle/>
        <a:p>
          <a:endParaRPr lang="en-US"/>
        </a:p>
      </dgm:t>
    </dgm:pt>
    <dgm:pt modelId="{64DE5634-D185-4EDA-A984-E6F54114C36C}" type="pres">
      <dgm:prSet presAssocID="{F914813C-E7FC-4010-ACF1-FB4770F4763A}" presName="hierChild4" presStyleCnt="0"/>
      <dgm:spPr/>
    </dgm:pt>
    <dgm:pt modelId="{25156F36-BD0B-4D0B-952D-F436CD4700B9}" type="pres">
      <dgm:prSet presAssocID="{F914813C-E7FC-4010-ACF1-FB4770F4763A}" presName="hierChild5" presStyleCnt="0"/>
      <dgm:spPr/>
    </dgm:pt>
    <dgm:pt modelId="{7DBF47D3-C218-4330-90CC-12200737EF6D}" type="pres">
      <dgm:prSet presAssocID="{AACD206E-2CE9-46D1-809B-A4965EE8B3CF}" presName="hierChild5" presStyleCnt="0"/>
      <dgm:spPr/>
    </dgm:pt>
    <dgm:pt modelId="{301F18D7-C9CC-48E7-8734-B8747EE2096F}" type="pres">
      <dgm:prSet presAssocID="{528D1C37-D037-45A8-861E-DE289AD711DF}" presName="hierChild5" presStyleCnt="0"/>
      <dgm:spPr/>
    </dgm:pt>
    <dgm:pt modelId="{220AA603-B7E9-4880-8FE0-3BE2396BDDB8}" type="pres">
      <dgm:prSet presAssocID="{A45C6020-FCF5-49C0-B3F0-73E44210FE4F}" presName="Name37" presStyleLbl="parChTrans1D2" presStyleIdx="2" presStyleCnt="3"/>
      <dgm:spPr/>
      <dgm:t>
        <a:bodyPr/>
        <a:lstStyle/>
        <a:p>
          <a:endParaRPr lang="en-US"/>
        </a:p>
      </dgm:t>
    </dgm:pt>
    <dgm:pt modelId="{5E1653C9-7359-4B0B-8B3C-4F01A785094E}" type="pres">
      <dgm:prSet presAssocID="{68AD11F3-5834-4EF3-8B3C-6526BE95AA5F}" presName="hierRoot2" presStyleCnt="0">
        <dgm:presLayoutVars>
          <dgm:hierBranch val="init"/>
        </dgm:presLayoutVars>
      </dgm:prSet>
      <dgm:spPr/>
    </dgm:pt>
    <dgm:pt modelId="{D5DE4F91-2D31-4A55-9C34-02DB31F2EC1C}" type="pres">
      <dgm:prSet presAssocID="{68AD11F3-5834-4EF3-8B3C-6526BE95AA5F}" presName="rootComposite" presStyleCnt="0"/>
      <dgm:spPr/>
    </dgm:pt>
    <dgm:pt modelId="{5E2E86C2-3A11-45D3-9017-09938B7BF931}" type="pres">
      <dgm:prSet presAssocID="{68AD11F3-5834-4EF3-8B3C-6526BE95AA5F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A94FE0-D95A-4F59-AC3C-45714E759EC0}" type="pres">
      <dgm:prSet presAssocID="{68AD11F3-5834-4EF3-8B3C-6526BE95AA5F}" presName="rootConnector" presStyleLbl="node2" presStyleIdx="2" presStyleCnt="3"/>
      <dgm:spPr/>
      <dgm:t>
        <a:bodyPr/>
        <a:lstStyle/>
        <a:p>
          <a:endParaRPr lang="en-US"/>
        </a:p>
      </dgm:t>
    </dgm:pt>
    <dgm:pt modelId="{BB1B4944-6CCE-474D-83C6-B954727CB868}" type="pres">
      <dgm:prSet presAssocID="{68AD11F3-5834-4EF3-8B3C-6526BE95AA5F}" presName="hierChild4" presStyleCnt="0"/>
      <dgm:spPr/>
    </dgm:pt>
    <dgm:pt modelId="{E76E8C69-2810-4F1D-84B2-870E9C86220F}" type="pres">
      <dgm:prSet presAssocID="{EE053152-40F7-4E8D-A4A8-2D8D5E8D5F4E}" presName="Name37" presStyleLbl="parChTrans1D3" presStyleIdx="2" presStyleCnt="3"/>
      <dgm:spPr/>
      <dgm:t>
        <a:bodyPr/>
        <a:lstStyle/>
        <a:p>
          <a:endParaRPr lang="en-US"/>
        </a:p>
      </dgm:t>
    </dgm:pt>
    <dgm:pt modelId="{C95B870A-7327-450F-961F-9E99AD72AB20}" type="pres">
      <dgm:prSet presAssocID="{C3D2208D-2D4A-4295-8BCE-1E437C0B3DE4}" presName="hierRoot2" presStyleCnt="0">
        <dgm:presLayoutVars>
          <dgm:hierBranch val="init"/>
        </dgm:presLayoutVars>
      </dgm:prSet>
      <dgm:spPr/>
    </dgm:pt>
    <dgm:pt modelId="{37186E15-FBFA-4A56-95C2-F9C8FB7807D5}" type="pres">
      <dgm:prSet presAssocID="{C3D2208D-2D4A-4295-8BCE-1E437C0B3DE4}" presName="rootComposite" presStyleCnt="0"/>
      <dgm:spPr/>
    </dgm:pt>
    <dgm:pt modelId="{DFA71915-7057-44A7-9C50-8989E9FC82AA}" type="pres">
      <dgm:prSet presAssocID="{C3D2208D-2D4A-4295-8BCE-1E437C0B3DE4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BBDA76-37FE-41F7-A72B-3A41884C73D7}" type="pres">
      <dgm:prSet presAssocID="{C3D2208D-2D4A-4295-8BCE-1E437C0B3DE4}" presName="rootConnector" presStyleLbl="node3" presStyleIdx="2" presStyleCnt="3"/>
      <dgm:spPr/>
      <dgm:t>
        <a:bodyPr/>
        <a:lstStyle/>
        <a:p>
          <a:endParaRPr lang="en-US"/>
        </a:p>
      </dgm:t>
    </dgm:pt>
    <dgm:pt modelId="{AD08EA9C-F204-4404-9A08-8D7752592429}" type="pres">
      <dgm:prSet presAssocID="{C3D2208D-2D4A-4295-8BCE-1E437C0B3DE4}" presName="hierChild4" presStyleCnt="0"/>
      <dgm:spPr/>
    </dgm:pt>
    <dgm:pt modelId="{24A23A6A-35DC-456B-A498-822DABA53ED8}" type="pres">
      <dgm:prSet presAssocID="{A013DF62-6FA3-4CD4-A6FC-D1989117FE80}" presName="Name37" presStyleLbl="parChTrans1D4" presStyleIdx="2" presStyleCnt="3"/>
      <dgm:spPr/>
      <dgm:t>
        <a:bodyPr/>
        <a:lstStyle/>
        <a:p>
          <a:endParaRPr lang="en-US"/>
        </a:p>
      </dgm:t>
    </dgm:pt>
    <dgm:pt modelId="{C0DE2BA9-A949-4F37-808C-038C0D1A0F28}" type="pres">
      <dgm:prSet presAssocID="{EC30FB16-F6A6-431A-BD33-4D5E3AE24B0A}" presName="hierRoot2" presStyleCnt="0">
        <dgm:presLayoutVars>
          <dgm:hierBranch val="init"/>
        </dgm:presLayoutVars>
      </dgm:prSet>
      <dgm:spPr/>
    </dgm:pt>
    <dgm:pt modelId="{4443C437-0886-4E01-A47D-6A735CB92A8C}" type="pres">
      <dgm:prSet presAssocID="{EC30FB16-F6A6-431A-BD33-4D5E3AE24B0A}" presName="rootComposite" presStyleCnt="0"/>
      <dgm:spPr/>
    </dgm:pt>
    <dgm:pt modelId="{5E83EE65-756E-4B16-B8BD-932970122C17}" type="pres">
      <dgm:prSet presAssocID="{EC30FB16-F6A6-431A-BD33-4D5E3AE24B0A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658E1D-B0E0-4E23-A356-1CBEF71439CB}" type="pres">
      <dgm:prSet presAssocID="{EC30FB16-F6A6-431A-BD33-4D5E3AE24B0A}" presName="rootConnector" presStyleLbl="node4" presStyleIdx="2" presStyleCnt="3"/>
      <dgm:spPr/>
      <dgm:t>
        <a:bodyPr/>
        <a:lstStyle/>
        <a:p>
          <a:endParaRPr lang="en-US"/>
        </a:p>
      </dgm:t>
    </dgm:pt>
    <dgm:pt modelId="{2918B1F3-12BF-44F5-95A8-3D839B42968C}" type="pres">
      <dgm:prSet presAssocID="{EC30FB16-F6A6-431A-BD33-4D5E3AE24B0A}" presName="hierChild4" presStyleCnt="0"/>
      <dgm:spPr/>
    </dgm:pt>
    <dgm:pt modelId="{D23B94F1-4719-4D44-9258-14241F4B0BAF}" type="pres">
      <dgm:prSet presAssocID="{EC30FB16-F6A6-431A-BD33-4D5E3AE24B0A}" presName="hierChild5" presStyleCnt="0"/>
      <dgm:spPr/>
    </dgm:pt>
    <dgm:pt modelId="{7C4D8015-C561-45C7-BB50-1AEFDAE0E406}" type="pres">
      <dgm:prSet presAssocID="{C3D2208D-2D4A-4295-8BCE-1E437C0B3DE4}" presName="hierChild5" presStyleCnt="0"/>
      <dgm:spPr/>
    </dgm:pt>
    <dgm:pt modelId="{73964BC6-587B-4140-9F8F-04C6E424766B}" type="pres">
      <dgm:prSet presAssocID="{68AD11F3-5834-4EF3-8B3C-6526BE95AA5F}" presName="hierChild5" presStyleCnt="0"/>
      <dgm:spPr/>
    </dgm:pt>
    <dgm:pt modelId="{40CA24BA-ABAF-4B7D-9E8F-B9658CC3A646}" type="pres">
      <dgm:prSet presAssocID="{AB53AC6C-CE64-44F9-A700-FEC5E918FA00}" presName="hierChild3" presStyleCnt="0"/>
      <dgm:spPr/>
    </dgm:pt>
  </dgm:ptLst>
  <dgm:cxnLst>
    <dgm:cxn modelId="{CBBB8DAF-21F7-44BA-92DD-28676C9EB24A}" type="presOf" srcId="{8B3138C1-EC84-417A-AAF0-3045BA4DFDC0}" destId="{65E8B4BC-BB93-461E-8918-549639E99062}" srcOrd="0" destOrd="0" presId="urn:microsoft.com/office/officeart/2005/8/layout/orgChart1"/>
    <dgm:cxn modelId="{E6FB8CE0-FFA8-4ADC-A2E0-7AD08044B00A}" type="presOf" srcId="{AACD206E-2CE9-46D1-809B-A4965EE8B3CF}" destId="{4A3824F1-D834-4CE0-BD2B-D41D868DE3FB}" srcOrd="1" destOrd="0" presId="urn:microsoft.com/office/officeart/2005/8/layout/orgChart1"/>
    <dgm:cxn modelId="{AC33550F-9E72-464A-AE07-1CD02ABB1780}" srcId="{59912117-1055-4075-A058-A1FA64375C1B}" destId="{8B3138C1-EC84-417A-AAF0-3045BA4DFDC0}" srcOrd="0" destOrd="0" parTransId="{7692D722-F1C4-4C8D-A930-6E931960A12D}" sibTransId="{5D3B99CE-CBAC-491B-A971-14BB56BA4C91}"/>
    <dgm:cxn modelId="{508170BC-C8D0-467A-A4DA-88581470FC63}" type="presOf" srcId="{AACD206E-2CE9-46D1-809B-A4965EE8B3CF}" destId="{A3BE67D3-C254-4152-B1BD-82376B1230B5}" srcOrd="0" destOrd="0" presId="urn:microsoft.com/office/officeart/2005/8/layout/orgChart1"/>
    <dgm:cxn modelId="{E96B1C1E-3EAB-4DA4-89E9-2406B3793CD7}" srcId="{8840CC94-E7B3-417F-BE74-541221123124}" destId="{AB53AC6C-CE64-44F9-A700-FEC5E918FA00}" srcOrd="0" destOrd="0" parTransId="{B1436D5B-603E-4D16-8655-A601B9FBD881}" sibTransId="{36AAF4FE-61AE-464C-A6F2-5402B4159550}"/>
    <dgm:cxn modelId="{50F0C3A6-14D3-45B5-A3ED-18265AD30ADC}" type="presOf" srcId="{9A5BE1AE-F589-4037-83D0-10E77C8AB869}" destId="{8822815B-9C84-488D-BB43-CE376FD2F412}" srcOrd="0" destOrd="0" presId="urn:microsoft.com/office/officeart/2005/8/layout/orgChart1"/>
    <dgm:cxn modelId="{F3A029ED-4DDC-489D-86AE-8323CA2793CB}" type="presOf" srcId="{5C01DD8C-5C6D-4D87-AFEE-D0EC9C97146E}" destId="{E3144EB2-2B29-4EC0-9389-924DD53E26B0}" srcOrd="0" destOrd="0" presId="urn:microsoft.com/office/officeart/2005/8/layout/orgChart1"/>
    <dgm:cxn modelId="{9EF4C22D-B5EC-450F-982C-1DDC9AC3DAED}" type="presOf" srcId="{59912117-1055-4075-A058-A1FA64375C1B}" destId="{A3E0C842-A0A5-405C-A4C1-3DAF447A9F3B}" srcOrd="0" destOrd="0" presId="urn:microsoft.com/office/officeart/2005/8/layout/orgChart1"/>
    <dgm:cxn modelId="{3FF13D8E-0569-4B0A-AF03-39BB41E5B0E6}" type="presOf" srcId="{C3D2208D-2D4A-4295-8BCE-1E437C0B3DE4}" destId="{5EBBDA76-37FE-41F7-A72B-3A41884C73D7}" srcOrd="1" destOrd="0" presId="urn:microsoft.com/office/officeart/2005/8/layout/orgChart1"/>
    <dgm:cxn modelId="{DF26A3BF-F718-4205-90EC-5013317AFFD7}" type="presOf" srcId="{9A5BE1AE-F589-4037-83D0-10E77C8AB869}" destId="{D953B299-94A5-4571-9FC0-8DDED7DCBC1E}" srcOrd="1" destOrd="0" presId="urn:microsoft.com/office/officeart/2005/8/layout/orgChart1"/>
    <dgm:cxn modelId="{9A155A29-09B2-4148-BE27-314CBFA15376}" type="presOf" srcId="{C3D2208D-2D4A-4295-8BCE-1E437C0B3DE4}" destId="{DFA71915-7057-44A7-9C50-8989E9FC82AA}" srcOrd="0" destOrd="0" presId="urn:microsoft.com/office/officeart/2005/8/layout/orgChart1"/>
    <dgm:cxn modelId="{C84B39EB-9880-4908-A15F-8B4BDB8FFF18}" type="presOf" srcId="{66BFC48E-EBBC-4FE1-A0AC-C05E0588B88A}" destId="{3FD65FF5-C6C8-490E-8751-7A549E5F226E}" srcOrd="0" destOrd="0" presId="urn:microsoft.com/office/officeart/2005/8/layout/orgChart1"/>
    <dgm:cxn modelId="{29D23A22-9DAA-46A9-AC7A-9521D97B1E1B}" type="presOf" srcId="{F914813C-E7FC-4010-ACF1-FB4770F4763A}" destId="{4997FEE9-DD00-43CF-B070-5EB1BB028202}" srcOrd="1" destOrd="0" presId="urn:microsoft.com/office/officeart/2005/8/layout/orgChart1"/>
    <dgm:cxn modelId="{AE425FE4-762F-45EB-9DDE-6B84D7D15369}" type="presOf" srcId="{8CCDE4E8-7CBC-4F3E-AD72-6E7989A41795}" destId="{795EF3FD-9AB9-4FA9-A7C0-0E95C48BB9FC}" srcOrd="0" destOrd="0" presId="urn:microsoft.com/office/officeart/2005/8/layout/orgChart1"/>
    <dgm:cxn modelId="{CF351E9B-CA4B-41FD-B63B-6EB64E0E5D82}" srcId="{AB53AC6C-CE64-44F9-A700-FEC5E918FA00}" destId="{528D1C37-D037-45A8-861E-DE289AD711DF}" srcOrd="1" destOrd="0" parTransId="{616121FE-A242-488D-A239-C04EBDA25A6D}" sibTransId="{0E8F3B87-23D2-48E9-96CE-CF54B92F9D80}"/>
    <dgm:cxn modelId="{8B497743-7944-4C74-90B9-A554738CDE1A}" srcId="{C3D2208D-2D4A-4295-8BCE-1E437C0B3DE4}" destId="{EC30FB16-F6A6-431A-BD33-4D5E3AE24B0A}" srcOrd="0" destOrd="0" parTransId="{A013DF62-6FA3-4CD4-A6FC-D1989117FE80}" sibTransId="{94FA0D99-3F88-499A-9490-0E24207D2147}"/>
    <dgm:cxn modelId="{62DFF161-3452-4A13-B64B-2B8BB1B9B71A}" type="presOf" srcId="{528D1C37-D037-45A8-861E-DE289AD711DF}" destId="{67E65B21-DA04-4D33-84FE-DA1C3DF1C52F}" srcOrd="0" destOrd="0" presId="urn:microsoft.com/office/officeart/2005/8/layout/orgChart1"/>
    <dgm:cxn modelId="{DFF0DCB5-B6C1-4350-B1FB-1FE2013B2FC9}" type="presOf" srcId="{FF1B12CC-3997-483C-AC1A-F335F63068D9}" destId="{3CF035AB-05FF-4488-BF35-8D177FE16BBC}" srcOrd="0" destOrd="0" presId="urn:microsoft.com/office/officeart/2005/8/layout/orgChart1"/>
    <dgm:cxn modelId="{DB515903-C59E-414E-85D9-4A177E64336C}" type="presOf" srcId="{68AD11F3-5834-4EF3-8B3C-6526BE95AA5F}" destId="{94A94FE0-D95A-4F59-AC3C-45714E759EC0}" srcOrd="1" destOrd="0" presId="urn:microsoft.com/office/officeart/2005/8/layout/orgChart1"/>
    <dgm:cxn modelId="{1BE15040-4032-4E1A-B628-61B760C9B23B}" srcId="{AB53AC6C-CE64-44F9-A700-FEC5E918FA00}" destId="{59912117-1055-4075-A058-A1FA64375C1B}" srcOrd="0" destOrd="0" parTransId="{8CCDE4E8-7CBC-4F3E-AD72-6E7989A41795}" sibTransId="{BBD49112-E2AC-43F2-B380-2016A0E756BA}"/>
    <dgm:cxn modelId="{AA42D8A5-B31E-4665-BDCF-AA99DBA3DE19}" type="presOf" srcId="{528D1C37-D037-45A8-861E-DE289AD711DF}" destId="{030D5AC7-8788-448F-949F-9EABDAE7ADA3}" srcOrd="1" destOrd="0" presId="urn:microsoft.com/office/officeart/2005/8/layout/orgChart1"/>
    <dgm:cxn modelId="{B9FF1660-F224-4F98-A139-562C531F11A2}" type="presOf" srcId="{A45C6020-FCF5-49C0-B3F0-73E44210FE4F}" destId="{220AA603-B7E9-4880-8FE0-3BE2396BDDB8}" srcOrd="0" destOrd="0" presId="urn:microsoft.com/office/officeart/2005/8/layout/orgChart1"/>
    <dgm:cxn modelId="{F23E7876-2110-43B9-BCD8-9DE45FB116AD}" type="presOf" srcId="{AB53AC6C-CE64-44F9-A700-FEC5E918FA00}" destId="{EE0424F1-4A7A-432A-86F2-63FDAEDDF925}" srcOrd="0" destOrd="0" presId="urn:microsoft.com/office/officeart/2005/8/layout/orgChart1"/>
    <dgm:cxn modelId="{838B1F9D-BDB2-4031-8FD3-9534EDFA564A}" srcId="{528D1C37-D037-45A8-861E-DE289AD711DF}" destId="{AACD206E-2CE9-46D1-809B-A4965EE8B3CF}" srcOrd="0" destOrd="0" parTransId="{66BFC48E-EBBC-4FE1-A0AC-C05E0588B88A}" sibTransId="{5F58040E-946C-4FA0-BDD0-EA7539CDF752}"/>
    <dgm:cxn modelId="{E7B870A0-E5AD-4D1F-AD9D-80536CCD533A}" type="presOf" srcId="{EC30FB16-F6A6-431A-BD33-4D5E3AE24B0A}" destId="{5E83EE65-756E-4B16-B8BD-932970122C17}" srcOrd="0" destOrd="0" presId="urn:microsoft.com/office/officeart/2005/8/layout/orgChart1"/>
    <dgm:cxn modelId="{288407D5-791F-41EA-AFFF-8BEF30532E44}" type="presOf" srcId="{68AD11F3-5834-4EF3-8B3C-6526BE95AA5F}" destId="{5E2E86C2-3A11-45D3-9017-09938B7BF931}" srcOrd="0" destOrd="0" presId="urn:microsoft.com/office/officeart/2005/8/layout/orgChart1"/>
    <dgm:cxn modelId="{B918C183-97AB-4C16-96E0-FDDC3600EC1F}" srcId="{AB53AC6C-CE64-44F9-A700-FEC5E918FA00}" destId="{68AD11F3-5834-4EF3-8B3C-6526BE95AA5F}" srcOrd="2" destOrd="0" parTransId="{A45C6020-FCF5-49C0-B3F0-73E44210FE4F}" sibTransId="{D9269EA2-F54A-4E49-A290-1C5BEADB9EFC}"/>
    <dgm:cxn modelId="{C6ACAC42-CD3A-4BB0-90EF-E30BC2DCFCD8}" type="presOf" srcId="{59912117-1055-4075-A058-A1FA64375C1B}" destId="{6C69FC3B-91C0-4146-98B8-85246CB84526}" srcOrd="1" destOrd="0" presId="urn:microsoft.com/office/officeart/2005/8/layout/orgChart1"/>
    <dgm:cxn modelId="{1A5E34AB-52ED-4D3E-BC5F-A1CC20D482A7}" type="presOf" srcId="{8840CC94-E7B3-417F-BE74-541221123124}" destId="{4455C569-0C8A-4C08-AD26-F60B56C32C87}" srcOrd="0" destOrd="0" presId="urn:microsoft.com/office/officeart/2005/8/layout/orgChart1"/>
    <dgm:cxn modelId="{9EF2B3C7-B071-4B46-A58B-BE8AD621166C}" type="presOf" srcId="{7692D722-F1C4-4C8D-A930-6E931960A12D}" destId="{660B650F-CAD8-4DB3-AC11-5B64B27C170F}" srcOrd="0" destOrd="0" presId="urn:microsoft.com/office/officeart/2005/8/layout/orgChart1"/>
    <dgm:cxn modelId="{EBE06AC3-A58F-4D23-A624-22020262D259}" srcId="{8B3138C1-EC84-417A-AAF0-3045BA4DFDC0}" destId="{9A5BE1AE-F589-4037-83D0-10E77C8AB869}" srcOrd="0" destOrd="0" parTransId="{5C01DD8C-5C6D-4D87-AFEE-D0EC9C97146E}" sibTransId="{34045E10-035A-4B36-BE36-5B83E6284EA0}"/>
    <dgm:cxn modelId="{9031E986-6100-4664-82D3-75F8C508379A}" type="presOf" srcId="{8B3138C1-EC84-417A-AAF0-3045BA4DFDC0}" destId="{14176542-5A3B-4257-A6AC-7BFC791BE4BF}" srcOrd="1" destOrd="0" presId="urn:microsoft.com/office/officeart/2005/8/layout/orgChart1"/>
    <dgm:cxn modelId="{5692EDE3-8D91-4729-9544-2A2599738827}" type="presOf" srcId="{EC30FB16-F6A6-431A-BD33-4D5E3AE24B0A}" destId="{C4658E1D-B0E0-4E23-A356-1CBEF71439CB}" srcOrd="1" destOrd="0" presId="urn:microsoft.com/office/officeart/2005/8/layout/orgChart1"/>
    <dgm:cxn modelId="{C699ECCF-251D-4988-AAD6-8A62218B0997}" type="presOf" srcId="{616121FE-A242-488D-A239-C04EBDA25A6D}" destId="{CC55FA32-48CF-40DD-BE37-CCF3E6AA7EBD}" srcOrd="0" destOrd="0" presId="urn:microsoft.com/office/officeart/2005/8/layout/orgChart1"/>
    <dgm:cxn modelId="{3CBC8837-8C95-4D68-9372-B8C069BE5AE2}" type="presOf" srcId="{EE053152-40F7-4E8D-A4A8-2D8D5E8D5F4E}" destId="{E76E8C69-2810-4F1D-84B2-870E9C86220F}" srcOrd="0" destOrd="0" presId="urn:microsoft.com/office/officeart/2005/8/layout/orgChart1"/>
    <dgm:cxn modelId="{110DBB9C-12FB-4B56-AF76-D7E1D8433040}" type="presOf" srcId="{AB53AC6C-CE64-44F9-A700-FEC5E918FA00}" destId="{A32404B8-4FC2-4C5E-8C56-9DBF94C9F77A}" srcOrd="1" destOrd="0" presId="urn:microsoft.com/office/officeart/2005/8/layout/orgChart1"/>
    <dgm:cxn modelId="{96BCC0C6-37F7-4415-9441-336FE0E31C3B}" srcId="{AACD206E-2CE9-46D1-809B-A4965EE8B3CF}" destId="{F914813C-E7FC-4010-ACF1-FB4770F4763A}" srcOrd="0" destOrd="0" parTransId="{FF1B12CC-3997-483C-AC1A-F335F63068D9}" sibTransId="{E980A5E8-0F9B-40FB-B4E3-FAC655E2AB59}"/>
    <dgm:cxn modelId="{97D991BC-D7DB-4845-9C87-4AD4D065B669}" type="presOf" srcId="{A013DF62-6FA3-4CD4-A6FC-D1989117FE80}" destId="{24A23A6A-35DC-456B-A498-822DABA53ED8}" srcOrd="0" destOrd="0" presId="urn:microsoft.com/office/officeart/2005/8/layout/orgChart1"/>
    <dgm:cxn modelId="{8A08F266-7477-4D3B-BE65-47DAECC897BB}" srcId="{68AD11F3-5834-4EF3-8B3C-6526BE95AA5F}" destId="{C3D2208D-2D4A-4295-8BCE-1E437C0B3DE4}" srcOrd="0" destOrd="0" parTransId="{EE053152-40F7-4E8D-A4A8-2D8D5E8D5F4E}" sibTransId="{FEED9295-46A7-4B4D-AB28-643348A53AB1}"/>
    <dgm:cxn modelId="{AEE0A6F1-918F-47C5-939D-526CF0398997}" type="presOf" srcId="{F914813C-E7FC-4010-ACF1-FB4770F4763A}" destId="{FD7669D7-0FE5-4A0E-9704-12DA338A0803}" srcOrd="0" destOrd="0" presId="urn:microsoft.com/office/officeart/2005/8/layout/orgChart1"/>
    <dgm:cxn modelId="{9C12AC54-D505-4586-9A01-2570A9609507}" type="presParOf" srcId="{4455C569-0C8A-4C08-AD26-F60B56C32C87}" destId="{EC8ECAB5-E797-43D0-AFD8-9D61778929BC}" srcOrd="0" destOrd="0" presId="urn:microsoft.com/office/officeart/2005/8/layout/orgChart1"/>
    <dgm:cxn modelId="{2C13EB45-8F3C-4D55-8AD0-E6B04E88E907}" type="presParOf" srcId="{EC8ECAB5-E797-43D0-AFD8-9D61778929BC}" destId="{494D02E1-9177-44C7-B8DC-A7D00860216F}" srcOrd="0" destOrd="0" presId="urn:microsoft.com/office/officeart/2005/8/layout/orgChart1"/>
    <dgm:cxn modelId="{059956CA-3B82-4C80-AE5E-A90D9DD1DC6B}" type="presParOf" srcId="{494D02E1-9177-44C7-B8DC-A7D00860216F}" destId="{EE0424F1-4A7A-432A-86F2-63FDAEDDF925}" srcOrd="0" destOrd="0" presId="urn:microsoft.com/office/officeart/2005/8/layout/orgChart1"/>
    <dgm:cxn modelId="{A246D13C-6F58-4F0B-85D6-F220ED77D60E}" type="presParOf" srcId="{494D02E1-9177-44C7-B8DC-A7D00860216F}" destId="{A32404B8-4FC2-4C5E-8C56-9DBF94C9F77A}" srcOrd="1" destOrd="0" presId="urn:microsoft.com/office/officeart/2005/8/layout/orgChart1"/>
    <dgm:cxn modelId="{29B73E69-6ED9-4B31-9FDC-DA460B216BEF}" type="presParOf" srcId="{EC8ECAB5-E797-43D0-AFD8-9D61778929BC}" destId="{FF05A1AE-9C9D-48DA-846B-58E4D80CE9E5}" srcOrd="1" destOrd="0" presId="urn:microsoft.com/office/officeart/2005/8/layout/orgChart1"/>
    <dgm:cxn modelId="{BAF42537-C7E2-4959-B8BC-F31083F4EA00}" type="presParOf" srcId="{FF05A1AE-9C9D-48DA-846B-58E4D80CE9E5}" destId="{795EF3FD-9AB9-4FA9-A7C0-0E95C48BB9FC}" srcOrd="0" destOrd="0" presId="urn:microsoft.com/office/officeart/2005/8/layout/orgChart1"/>
    <dgm:cxn modelId="{AD58B04C-9572-4B4D-A0E9-67B580438F3E}" type="presParOf" srcId="{FF05A1AE-9C9D-48DA-846B-58E4D80CE9E5}" destId="{14965451-28F9-4051-917C-9BB885CE7B4D}" srcOrd="1" destOrd="0" presId="urn:microsoft.com/office/officeart/2005/8/layout/orgChart1"/>
    <dgm:cxn modelId="{4EE2F4C3-87B5-4925-ABEF-ACC2F692F9BB}" type="presParOf" srcId="{14965451-28F9-4051-917C-9BB885CE7B4D}" destId="{4187665F-41BF-475D-A665-08EA53F2F0C0}" srcOrd="0" destOrd="0" presId="urn:microsoft.com/office/officeart/2005/8/layout/orgChart1"/>
    <dgm:cxn modelId="{E612EE5C-1DC7-440D-AA2B-F82B786ABAE1}" type="presParOf" srcId="{4187665F-41BF-475D-A665-08EA53F2F0C0}" destId="{A3E0C842-A0A5-405C-A4C1-3DAF447A9F3B}" srcOrd="0" destOrd="0" presId="urn:microsoft.com/office/officeart/2005/8/layout/orgChart1"/>
    <dgm:cxn modelId="{ECE74417-C9A2-4071-A419-0E473BD4FA95}" type="presParOf" srcId="{4187665F-41BF-475D-A665-08EA53F2F0C0}" destId="{6C69FC3B-91C0-4146-98B8-85246CB84526}" srcOrd="1" destOrd="0" presId="urn:microsoft.com/office/officeart/2005/8/layout/orgChart1"/>
    <dgm:cxn modelId="{FEEB19C6-055A-461B-B920-F55A09C456D0}" type="presParOf" srcId="{14965451-28F9-4051-917C-9BB885CE7B4D}" destId="{67C1E7B8-5FF6-4719-9C95-80A98953F09D}" srcOrd="1" destOrd="0" presId="urn:microsoft.com/office/officeart/2005/8/layout/orgChart1"/>
    <dgm:cxn modelId="{EBE4C003-9E89-4B1B-B4B4-29A658310ED8}" type="presParOf" srcId="{67C1E7B8-5FF6-4719-9C95-80A98953F09D}" destId="{660B650F-CAD8-4DB3-AC11-5B64B27C170F}" srcOrd="0" destOrd="0" presId="urn:microsoft.com/office/officeart/2005/8/layout/orgChart1"/>
    <dgm:cxn modelId="{CE83FC17-EE12-425D-BE82-B4BE9AB9E367}" type="presParOf" srcId="{67C1E7B8-5FF6-4719-9C95-80A98953F09D}" destId="{CF893694-0F98-4AD6-BFF3-18AC0DE11632}" srcOrd="1" destOrd="0" presId="urn:microsoft.com/office/officeart/2005/8/layout/orgChart1"/>
    <dgm:cxn modelId="{329583BB-057A-4456-8B1F-A30E1A2CB8F5}" type="presParOf" srcId="{CF893694-0F98-4AD6-BFF3-18AC0DE11632}" destId="{E6B431E3-C2B7-427B-ABA7-299ED49B179F}" srcOrd="0" destOrd="0" presId="urn:microsoft.com/office/officeart/2005/8/layout/orgChart1"/>
    <dgm:cxn modelId="{B396AAD5-603D-401A-AFC5-7A95A702DEA6}" type="presParOf" srcId="{E6B431E3-C2B7-427B-ABA7-299ED49B179F}" destId="{65E8B4BC-BB93-461E-8918-549639E99062}" srcOrd="0" destOrd="0" presId="urn:microsoft.com/office/officeart/2005/8/layout/orgChart1"/>
    <dgm:cxn modelId="{0B381D77-B233-4F5E-8608-714D7C20162B}" type="presParOf" srcId="{E6B431E3-C2B7-427B-ABA7-299ED49B179F}" destId="{14176542-5A3B-4257-A6AC-7BFC791BE4BF}" srcOrd="1" destOrd="0" presId="urn:microsoft.com/office/officeart/2005/8/layout/orgChart1"/>
    <dgm:cxn modelId="{E99E5660-5980-428A-9229-AB7B4D32B0A3}" type="presParOf" srcId="{CF893694-0F98-4AD6-BFF3-18AC0DE11632}" destId="{C84462CA-089F-4251-86D5-4DB6FB24AC4B}" srcOrd="1" destOrd="0" presId="urn:microsoft.com/office/officeart/2005/8/layout/orgChart1"/>
    <dgm:cxn modelId="{6AD32803-9EC2-4E0F-832A-33CE306CC32D}" type="presParOf" srcId="{C84462CA-089F-4251-86D5-4DB6FB24AC4B}" destId="{E3144EB2-2B29-4EC0-9389-924DD53E26B0}" srcOrd="0" destOrd="0" presId="urn:microsoft.com/office/officeart/2005/8/layout/orgChart1"/>
    <dgm:cxn modelId="{963E92CD-B49E-4344-AA89-16FEBB7BD74A}" type="presParOf" srcId="{C84462CA-089F-4251-86D5-4DB6FB24AC4B}" destId="{616E6853-8C76-4D2E-AFC8-5867BDAD6C58}" srcOrd="1" destOrd="0" presId="urn:microsoft.com/office/officeart/2005/8/layout/orgChart1"/>
    <dgm:cxn modelId="{0483D56C-1128-4FCE-9E42-2C9A95DC379A}" type="presParOf" srcId="{616E6853-8C76-4D2E-AFC8-5867BDAD6C58}" destId="{517189F4-C1EC-4279-936D-11DEB1727CCC}" srcOrd="0" destOrd="0" presId="urn:microsoft.com/office/officeart/2005/8/layout/orgChart1"/>
    <dgm:cxn modelId="{3822BC56-2125-440C-AF3D-F0735FF3C4E5}" type="presParOf" srcId="{517189F4-C1EC-4279-936D-11DEB1727CCC}" destId="{8822815B-9C84-488D-BB43-CE376FD2F412}" srcOrd="0" destOrd="0" presId="urn:microsoft.com/office/officeart/2005/8/layout/orgChart1"/>
    <dgm:cxn modelId="{56EE1310-A905-4A3F-BAE2-DEC1FA10E071}" type="presParOf" srcId="{517189F4-C1EC-4279-936D-11DEB1727CCC}" destId="{D953B299-94A5-4571-9FC0-8DDED7DCBC1E}" srcOrd="1" destOrd="0" presId="urn:microsoft.com/office/officeart/2005/8/layout/orgChart1"/>
    <dgm:cxn modelId="{A97FBB64-8CC5-46F2-938A-9A2E43EEA921}" type="presParOf" srcId="{616E6853-8C76-4D2E-AFC8-5867BDAD6C58}" destId="{90B9630C-75FB-4428-9571-CFA7AE81A2FD}" srcOrd="1" destOrd="0" presId="urn:microsoft.com/office/officeart/2005/8/layout/orgChart1"/>
    <dgm:cxn modelId="{92C658B1-1A08-47E0-B232-55DB23781553}" type="presParOf" srcId="{616E6853-8C76-4D2E-AFC8-5867BDAD6C58}" destId="{B67B9B92-09DA-4291-8F24-96B715B8AE68}" srcOrd="2" destOrd="0" presId="urn:microsoft.com/office/officeart/2005/8/layout/orgChart1"/>
    <dgm:cxn modelId="{FE5C89A1-CD6B-4B31-8FC3-3ACAF3315766}" type="presParOf" srcId="{CF893694-0F98-4AD6-BFF3-18AC0DE11632}" destId="{27CE6D3B-2BAA-4092-85F4-01EF9AB090D2}" srcOrd="2" destOrd="0" presId="urn:microsoft.com/office/officeart/2005/8/layout/orgChart1"/>
    <dgm:cxn modelId="{090B10A5-698D-4030-AAFA-BBDE83C8C636}" type="presParOf" srcId="{14965451-28F9-4051-917C-9BB885CE7B4D}" destId="{9909FE72-3D96-42F7-84D0-21762274413D}" srcOrd="2" destOrd="0" presId="urn:microsoft.com/office/officeart/2005/8/layout/orgChart1"/>
    <dgm:cxn modelId="{F7100E95-81A7-4776-ABDC-26F9AA64B398}" type="presParOf" srcId="{FF05A1AE-9C9D-48DA-846B-58E4D80CE9E5}" destId="{CC55FA32-48CF-40DD-BE37-CCF3E6AA7EBD}" srcOrd="2" destOrd="0" presId="urn:microsoft.com/office/officeart/2005/8/layout/orgChart1"/>
    <dgm:cxn modelId="{6120CE24-5AAA-446F-B68A-799B857D9166}" type="presParOf" srcId="{FF05A1AE-9C9D-48DA-846B-58E4D80CE9E5}" destId="{13D675DD-8F09-4B42-8624-35A2A686D407}" srcOrd="3" destOrd="0" presId="urn:microsoft.com/office/officeart/2005/8/layout/orgChart1"/>
    <dgm:cxn modelId="{5B133E10-AFDA-40C0-8BDB-46BD2DABE352}" type="presParOf" srcId="{13D675DD-8F09-4B42-8624-35A2A686D407}" destId="{8CF3B60F-F138-4D81-87B5-347D7362EE90}" srcOrd="0" destOrd="0" presId="urn:microsoft.com/office/officeart/2005/8/layout/orgChart1"/>
    <dgm:cxn modelId="{AF773AB8-3C50-45CF-8911-BB9B8AAF81A8}" type="presParOf" srcId="{8CF3B60F-F138-4D81-87B5-347D7362EE90}" destId="{67E65B21-DA04-4D33-84FE-DA1C3DF1C52F}" srcOrd="0" destOrd="0" presId="urn:microsoft.com/office/officeart/2005/8/layout/orgChart1"/>
    <dgm:cxn modelId="{A30DE68A-A30C-4A90-8446-C5499857FFDB}" type="presParOf" srcId="{8CF3B60F-F138-4D81-87B5-347D7362EE90}" destId="{030D5AC7-8788-448F-949F-9EABDAE7ADA3}" srcOrd="1" destOrd="0" presId="urn:microsoft.com/office/officeart/2005/8/layout/orgChart1"/>
    <dgm:cxn modelId="{436515A5-5482-4464-A1BA-3E190CE9879B}" type="presParOf" srcId="{13D675DD-8F09-4B42-8624-35A2A686D407}" destId="{6CCF6D6F-22B8-4523-9C3E-A613F747DC48}" srcOrd="1" destOrd="0" presId="urn:microsoft.com/office/officeart/2005/8/layout/orgChart1"/>
    <dgm:cxn modelId="{0619A0E0-D07C-497F-B3C2-744179F8A18C}" type="presParOf" srcId="{6CCF6D6F-22B8-4523-9C3E-A613F747DC48}" destId="{3FD65FF5-C6C8-490E-8751-7A549E5F226E}" srcOrd="0" destOrd="0" presId="urn:microsoft.com/office/officeart/2005/8/layout/orgChart1"/>
    <dgm:cxn modelId="{0E70C8CC-8415-4F63-93CF-474BCA5FB422}" type="presParOf" srcId="{6CCF6D6F-22B8-4523-9C3E-A613F747DC48}" destId="{C18B7A27-237A-4A90-95AF-238FDD0F3312}" srcOrd="1" destOrd="0" presId="urn:microsoft.com/office/officeart/2005/8/layout/orgChart1"/>
    <dgm:cxn modelId="{67626AAF-16B5-4BD5-BC53-477CB3CF72F7}" type="presParOf" srcId="{C18B7A27-237A-4A90-95AF-238FDD0F3312}" destId="{C0626135-F9F7-4A37-85A7-12A658762E9D}" srcOrd="0" destOrd="0" presId="urn:microsoft.com/office/officeart/2005/8/layout/orgChart1"/>
    <dgm:cxn modelId="{B608D054-EDD5-4DAD-A71F-1428D757A938}" type="presParOf" srcId="{C0626135-F9F7-4A37-85A7-12A658762E9D}" destId="{A3BE67D3-C254-4152-B1BD-82376B1230B5}" srcOrd="0" destOrd="0" presId="urn:microsoft.com/office/officeart/2005/8/layout/orgChart1"/>
    <dgm:cxn modelId="{30CFE321-73EC-4925-8EE3-E3B3881F6D8B}" type="presParOf" srcId="{C0626135-F9F7-4A37-85A7-12A658762E9D}" destId="{4A3824F1-D834-4CE0-BD2B-D41D868DE3FB}" srcOrd="1" destOrd="0" presId="urn:microsoft.com/office/officeart/2005/8/layout/orgChart1"/>
    <dgm:cxn modelId="{97591118-030C-42BB-84F5-EB849E6CB19B}" type="presParOf" srcId="{C18B7A27-237A-4A90-95AF-238FDD0F3312}" destId="{9A0D6CBF-A6EE-4E57-8C92-9BF3628776EB}" srcOrd="1" destOrd="0" presId="urn:microsoft.com/office/officeart/2005/8/layout/orgChart1"/>
    <dgm:cxn modelId="{464F3674-C38D-4EDB-AB00-7793C65D4670}" type="presParOf" srcId="{9A0D6CBF-A6EE-4E57-8C92-9BF3628776EB}" destId="{3CF035AB-05FF-4488-BF35-8D177FE16BBC}" srcOrd="0" destOrd="0" presId="urn:microsoft.com/office/officeart/2005/8/layout/orgChart1"/>
    <dgm:cxn modelId="{83DB7372-D4EB-465B-A38A-7E73636D5812}" type="presParOf" srcId="{9A0D6CBF-A6EE-4E57-8C92-9BF3628776EB}" destId="{49B5DAF5-89C9-45C8-B7FC-404B46B34F81}" srcOrd="1" destOrd="0" presId="urn:microsoft.com/office/officeart/2005/8/layout/orgChart1"/>
    <dgm:cxn modelId="{EE969763-9576-482E-ABB2-D410CF6EBC35}" type="presParOf" srcId="{49B5DAF5-89C9-45C8-B7FC-404B46B34F81}" destId="{8421B285-2A71-4E6C-8ECE-6B523EC101AE}" srcOrd="0" destOrd="0" presId="urn:microsoft.com/office/officeart/2005/8/layout/orgChart1"/>
    <dgm:cxn modelId="{A7DD9936-5FC0-4CEA-AF3C-929434409290}" type="presParOf" srcId="{8421B285-2A71-4E6C-8ECE-6B523EC101AE}" destId="{FD7669D7-0FE5-4A0E-9704-12DA338A0803}" srcOrd="0" destOrd="0" presId="urn:microsoft.com/office/officeart/2005/8/layout/orgChart1"/>
    <dgm:cxn modelId="{93AC4D72-0D38-498A-9FA6-1C67C3F742D0}" type="presParOf" srcId="{8421B285-2A71-4E6C-8ECE-6B523EC101AE}" destId="{4997FEE9-DD00-43CF-B070-5EB1BB028202}" srcOrd="1" destOrd="0" presId="urn:microsoft.com/office/officeart/2005/8/layout/orgChart1"/>
    <dgm:cxn modelId="{B91D1859-4B93-4E2C-A59F-614F0061B6F7}" type="presParOf" srcId="{49B5DAF5-89C9-45C8-B7FC-404B46B34F81}" destId="{64DE5634-D185-4EDA-A984-E6F54114C36C}" srcOrd="1" destOrd="0" presId="urn:microsoft.com/office/officeart/2005/8/layout/orgChart1"/>
    <dgm:cxn modelId="{83EF5258-FCB1-4F4A-9C6B-6D0CC71A0EE8}" type="presParOf" srcId="{49B5DAF5-89C9-45C8-B7FC-404B46B34F81}" destId="{25156F36-BD0B-4D0B-952D-F436CD4700B9}" srcOrd="2" destOrd="0" presId="urn:microsoft.com/office/officeart/2005/8/layout/orgChart1"/>
    <dgm:cxn modelId="{C513797D-2F95-4B95-8FD0-51E02F3539D9}" type="presParOf" srcId="{C18B7A27-237A-4A90-95AF-238FDD0F3312}" destId="{7DBF47D3-C218-4330-90CC-12200737EF6D}" srcOrd="2" destOrd="0" presId="urn:microsoft.com/office/officeart/2005/8/layout/orgChart1"/>
    <dgm:cxn modelId="{9E4B7AE8-3483-4FAD-B6EE-A69F2041F64E}" type="presParOf" srcId="{13D675DD-8F09-4B42-8624-35A2A686D407}" destId="{301F18D7-C9CC-48E7-8734-B8747EE2096F}" srcOrd="2" destOrd="0" presId="urn:microsoft.com/office/officeart/2005/8/layout/orgChart1"/>
    <dgm:cxn modelId="{14CF6D02-AF0C-4B52-96E8-1C74DCC715B7}" type="presParOf" srcId="{FF05A1AE-9C9D-48DA-846B-58E4D80CE9E5}" destId="{220AA603-B7E9-4880-8FE0-3BE2396BDDB8}" srcOrd="4" destOrd="0" presId="urn:microsoft.com/office/officeart/2005/8/layout/orgChart1"/>
    <dgm:cxn modelId="{AD046C73-86EC-4630-B38C-AFA4EAEFD4C3}" type="presParOf" srcId="{FF05A1AE-9C9D-48DA-846B-58E4D80CE9E5}" destId="{5E1653C9-7359-4B0B-8B3C-4F01A785094E}" srcOrd="5" destOrd="0" presId="urn:microsoft.com/office/officeart/2005/8/layout/orgChart1"/>
    <dgm:cxn modelId="{14A4783C-0633-4149-87FC-900A2D241142}" type="presParOf" srcId="{5E1653C9-7359-4B0B-8B3C-4F01A785094E}" destId="{D5DE4F91-2D31-4A55-9C34-02DB31F2EC1C}" srcOrd="0" destOrd="0" presId="urn:microsoft.com/office/officeart/2005/8/layout/orgChart1"/>
    <dgm:cxn modelId="{B7A258A7-F81C-4315-B7AB-61A122FDF451}" type="presParOf" srcId="{D5DE4F91-2D31-4A55-9C34-02DB31F2EC1C}" destId="{5E2E86C2-3A11-45D3-9017-09938B7BF931}" srcOrd="0" destOrd="0" presId="urn:microsoft.com/office/officeart/2005/8/layout/orgChart1"/>
    <dgm:cxn modelId="{AC9C7707-EF7B-4F7A-9A98-0113712C3C6C}" type="presParOf" srcId="{D5DE4F91-2D31-4A55-9C34-02DB31F2EC1C}" destId="{94A94FE0-D95A-4F59-AC3C-45714E759EC0}" srcOrd="1" destOrd="0" presId="urn:microsoft.com/office/officeart/2005/8/layout/orgChart1"/>
    <dgm:cxn modelId="{BDC5DE36-B8B7-4C7B-97A0-24EFB72B43FE}" type="presParOf" srcId="{5E1653C9-7359-4B0B-8B3C-4F01A785094E}" destId="{BB1B4944-6CCE-474D-83C6-B954727CB868}" srcOrd="1" destOrd="0" presId="urn:microsoft.com/office/officeart/2005/8/layout/orgChart1"/>
    <dgm:cxn modelId="{8733CE0F-7E76-486E-A0DB-D59EFCDF85E1}" type="presParOf" srcId="{BB1B4944-6CCE-474D-83C6-B954727CB868}" destId="{E76E8C69-2810-4F1D-84B2-870E9C86220F}" srcOrd="0" destOrd="0" presId="urn:microsoft.com/office/officeart/2005/8/layout/orgChart1"/>
    <dgm:cxn modelId="{2872D704-E45B-4EA5-B9A8-5619FE0208BD}" type="presParOf" srcId="{BB1B4944-6CCE-474D-83C6-B954727CB868}" destId="{C95B870A-7327-450F-961F-9E99AD72AB20}" srcOrd="1" destOrd="0" presId="urn:microsoft.com/office/officeart/2005/8/layout/orgChart1"/>
    <dgm:cxn modelId="{8590B849-661F-4FEE-A249-54A1D2D5C5C2}" type="presParOf" srcId="{C95B870A-7327-450F-961F-9E99AD72AB20}" destId="{37186E15-FBFA-4A56-95C2-F9C8FB7807D5}" srcOrd="0" destOrd="0" presId="urn:microsoft.com/office/officeart/2005/8/layout/orgChart1"/>
    <dgm:cxn modelId="{0E6A49AD-F749-4E58-AE22-6A0CBFC3F98F}" type="presParOf" srcId="{37186E15-FBFA-4A56-95C2-F9C8FB7807D5}" destId="{DFA71915-7057-44A7-9C50-8989E9FC82AA}" srcOrd="0" destOrd="0" presId="urn:microsoft.com/office/officeart/2005/8/layout/orgChart1"/>
    <dgm:cxn modelId="{5BA8BBCA-9D6E-4868-B6F5-123037A08141}" type="presParOf" srcId="{37186E15-FBFA-4A56-95C2-F9C8FB7807D5}" destId="{5EBBDA76-37FE-41F7-A72B-3A41884C73D7}" srcOrd="1" destOrd="0" presId="urn:microsoft.com/office/officeart/2005/8/layout/orgChart1"/>
    <dgm:cxn modelId="{D1E0A6E0-C717-4D9C-894E-4D96E6291829}" type="presParOf" srcId="{C95B870A-7327-450F-961F-9E99AD72AB20}" destId="{AD08EA9C-F204-4404-9A08-8D7752592429}" srcOrd="1" destOrd="0" presId="urn:microsoft.com/office/officeart/2005/8/layout/orgChart1"/>
    <dgm:cxn modelId="{4A6827E6-4FF1-4D37-8F42-723E1A567C06}" type="presParOf" srcId="{AD08EA9C-F204-4404-9A08-8D7752592429}" destId="{24A23A6A-35DC-456B-A498-822DABA53ED8}" srcOrd="0" destOrd="0" presId="urn:microsoft.com/office/officeart/2005/8/layout/orgChart1"/>
    <dgm:cxn modelId="{6E7D3C1F-D6D0-491E-8C20-37155218EAD7}" type="presParOf" srcId="{AD08EA9C-F204-4404-9A08-8D7752592429}" destId="{C0DE2BA9-A949-4F37-808C-038C0D1A0F28}" srcOrd="1" destOrd="0" presId="urn:microsoft.com/office/officeart/2005/8/layout/orgChart1"/>
    <dgm:cxn modelId="{B5315198-F3A9-45D8-B198-AA6D064B432D}" type="presParOf" srcId="{C0DE2BA9-A949-4F37-808C-038C0D1A0F28}" destId="{4443C437-0886-4E01-A47D-6A735CB92A8C}" srcOrd="0" destOrd="0" presId="urn:microsoft.com/office/officeart/2005/8/layout/orgChart1"/>
    <dgm:cxn modelId="{7CD47E6B-88F5-417F-9F6C-0D639DD8F4BC}" type="presParOf" srcId="{4443C437-0886-4E01-A47D-6A735CB92A8C}" destId="{5E83EE65-756E-4B16-B8BD-932970122C17}" srcOrd="0" destOrd="0" presId="urn:microsoft.com/office/officeart/2005/8/layout/orgChart1"/>
    <dgm:cxn modelId="{1C8A7756-FEF8-4E24-B461-01EE2D49DE37}" type="presParOf" srcId="{4443C437-0886-4E01-A47D-6A735CB92A8C}" destId="{C4658E1D-B0E0-4E23-A356-1CBEF71439CB}" srcOrd="1" destOrd="0" presId="urn:microsoft.com/office/officeart/2005/8/layout/orgChart1"/>
    <dgm:cxn modelId="{BA3E970E-C4DA-4E81-BBD3-B9F7969AA257}" type="presParOf" srcId="{C0DE2BA9-A949-4F37-808C-038C0D1A0F28}" destId="{2918B1F3-12BF-44F5-95A8-3D839B42968C}" srcOrd="1" destOrd="0" presId="urn:microsoft.com/office/officeart/2005/8/layout/orgChart1"/>
    <dgm:cxn modelId="{FA6302AA-3EB8-437F-8873-A5C50EDB2332}" type="presParOf" srcId="{C0DE2BA9-A949-4F37-808C-038C0D1A0F28}" destId="{D23B94F1-4719-4D44-9258-14241F4B0BAF}" srcOrd="2" destOrd="0" presId="urn:microsoft.com/office/officeart/2005/8/layout/orgChart1"/>
    <dgm:cxn modelId="{01DC1460-B18E-4C27-A86C-9D9180803ED0}" type="presParOf" srcId="{C95B870A-7327-450F-961F-9E99AD72AB20}" destId="{7C4D8015-C561-45C7-BB50-1AEFDAE0E406}" srcOrd="2" destOrd="0" presId="urn:microsoft.com/office/officeart/2005/8/layout/orgChart1"/>
    <dgm:cxn modelId="{CB6177C3-2BD9-4AA6-B6C4-812350F0261C}" type="presParOf" srcId="{5E1653C9-7359-4B0B-8B3C-4F01A785094E}" destId="{73964BC6-587B-4140-9F8F-04C6E424766B}" srcOrd="2" destOrd="0" presId="urn:microsoft.com/office/officeart/2005/8/layout/orgChart1"/>
    <dgm:cxn modelId="{A6D4C202-CA49-4E10-84AB-6CEFEAE87DF3}" type="presParOf" srcId="{EC8ECAB5-E797-43D0-AFD8-9D61778929BC}" destId="{40CA24BA-ABAF-4B7D-9E8F-B9658CC3A64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840CC94-E7B3-417F-BE74-54122112312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53AC6C-CE64-44F9-A700-FEC5E918FA00}">
      <dgm:prSet phldrT="[Text]"/>
      <dgm:spPr/>
      <dgm:t>
        <a:bodyPr/>
        <a:lstStyle/>
        <a:p>
          <a:r>
            <a:rPr lang="en-US" dirty="0" smtClean="0"/>
            <a:t>First Commit</a:t>
          </a:r>
          <a:endParaRPr lang="en-US" b="1" dirty="0"/>
        </a:p>
      </dgm:t>
    </dgm:pt>
    <dgm:pt modelId="{B1436D5B-603E-4D16-8655-A601B9FBD881}" type="parTrans" cxnId="{E96B1C1E-3EAB-4DA4-89E9-2406B3793CD7}">
      <dgm:prSet/>
      <dgm:spPr/>
      <dgm:t>
        <a:bodyPr/>
        <a:lstStyle/>
        <a:p>
          <a:endParaRPr lang="en-US"/>
        </a:p>
      </dgm:t>
    </dgm:pt>
    <dgm:pt modelId="{36AAF4FE-61AE-464C-A6F2-5402B4159550}" type="sibTrans" cxnId="{E96B1C1E-3EAB-4DA4-89E9-2406B3793CD7}">
      <dgm:prSet/>
      <dgm:spPr/>
      <dgm:t>
        <a:bodyPr/>
        <a:lstStyle/>
        <a:p>
          <a:endParaRPr lang="en-US"/>
        </a:p>
      </dgm:t>
    </dgm:pt>
    <dgm:pt modelId="{59912117-1055-4075-A058-A1FA64375C1B}">
      <dgm:prSet phldrT="[Text]"/>
      <dgm:spPr/>
      <dgm:t>
        <a:bodyPr/>
        <a:lstStyle/>
        <a:p>
          <a:r>
            <a:rPr lang="en-US" dirty="0" smtClean="0"/>
            <a:t>working commit1</a:t>
          </a:r>
        </a:p>
      </dgm:t>
    </dgm:pt>
    <dgm:pt modelId="{8CCDE4E8-7CBC-4F3E-AD72-6E7989A41795}" type="parTrans" cxnId="{1BE15040-4032-4E1A-B628-61B760C9B23B}">
      <dgm:prSet/>
      <dgm:spPr/>
      <dgm:t>
        <a:bodyPr/>
        <a:lstStyle/>
        <a:p>
          <a:endParaRPr lang="en-US"/>
        </a:p>
      </dgm:t>
    </dgm:pt>
    <dgm:pt modelId="{BBD49112-E2AC-43F2-B380-2016A0E756BA}" type="sibTrans" cxnId="{1BE15040-4032-4E1A-B628-61B760C9B23B}">
      <dgm:prSet/>
      <dgm:spPr/>
      <dgm:t>
        <a:bodyPr/>
        <a:lstStyle/>
        <a:p>
          <a:endParaRPr lang="en-US"/>
        </a:p>
      </dgm:t>
    </dgm:pt>
    <dgm:pt modelId="{528D1C37-D037-45A8-861E-DE289AD711DF}">
      <dgm:prSet phldrT="[Text]"/>
      <dgm:spPr/>
      <dgm:t>
        <a:bodyPr/>
        <a:lstStyle/>
        <a:p>
          <a:r>
            <a:rPr lang="en-US" dirty="0" smtClean="0"/>
            <a:t>feature commit1</a:t>
          </a:r>
          <a:endParaRPr lang="en-US" dirty="0"/>
        </a:p>
      </dgm:t>
    </dgm:pt>
    <dgm:pt modelId="{616121FE-A242-488D-A239-C04EBDA25A6D}" type="parTrans" cxnId="{CF351E9B-CA4B-41FD-B63B-6EB64E0E5D82}">
      <dgm:prSet/>
      <dgm:spPr/>
      <dgm:t>
        <a:bodyPr/>
        <a:lstStyle/>
        <a:p>
          <a:endParaRPr lang="en-US"/>
        </a:p>
      </dgm:t>
    </dgm:pt>
    <dgm:pt modelId="{0E8F3B87-23D2-48E9-96CE-CF54B92F9D80}" type="sibTrans" cxnId="{CF351E9B-CA4B-41FD-B63B-6EB64E0E5D82}">
      <dgm:prSet/>
      <dgm:spPr/>
      <dgm:t>
        <a:bodyPr/>
        <a:lstStyle/>
        <a:p>
          <a:endParaRPr lang="en-US"/>
        </a:p>
      </dgm:t>
    </dgm:pt>
    <dgm:pt modelId="{68AD11F3-5834-4EF3-8B3C-6526BE95AA5F}">
      <dgm:prSet phldrT="[Text]"/>
      <dgm:spPr/>
      <dgm:t>
        <a:bodyPr/>
        <a:lstStyle/>
        <a:p>
          <a:r>
            <a:rPr lang="en-US" dirty="0" err="1" smtClean="0"/>
            <a:t>bugfix</a:t>
          </a:r>
          <a:r>
            <a:rPr lang="en-US" dirty="0" smtClean="0"/>
            <a:t> commit1</a:t>
          </a:r>
          <a:endParaRPr lang="en-US" dirty="0"/>
        </a:p>
      </dgm:t>
    </dgm:pt>
    <dgm:pt modelId="{A45C6020-FCF5-49C0-B3F0-73E44210FE4F}" type="parTrans" cxnId="{B918C183-97AB-4C16-96E0-FDDC3600EC1F}">
      <dgm:prSet/>
      <dgm:spPr/>
      <dgm:t>
        <a:bodyPr/>
        <a:lstStyle/>
        <a:p>
          <a:endParaRPr lang="en-US"/>
        </a:p>
      </dgm:t>
    </dgm:pt>
    <dgm:pt modelId="{D9269EA2-F54A-4E49-A290-1C5BEADB9EFC}" type="sibTrans" cxnId="{B918C183-97AB-4C16-96E0-FDDC3600EC1F}">
      <dgm:prSet/>
      <dgm:spPr/>
      <dgm:t>
        <a:bodyPr/>
        <a:lstStyle/>
        <a:p>
          <a:endParaRPr lang="en-US"/>
        </a:p>
      </dgm:t>
    </dgm:pt>
    <dgm:pt modelId="{8B3138C1-EC84-417A-AAF0-3045BA4DFDC0}">
      <dgm:prSet phldrT="[Text]"/>
      <dgm:spPr/>
      <dgm:t>
        <a:bodyPr/>
        <a:lstStyle/>
        <a:p>
          <a:r>
            <a:rPr lang="en-US" dirty="0" smtClean="0"/>
            <a:t>working commit2</a:t>
          </a:r>
        </a:p>
      </dgm:t>
    </dgm:pt>
    <dgm:pt modelId="{7692D722-F1C4-4C8D-A930-6E931960A12D}" type="parTrans" cxnId="{AC33550F-9E72-464A-AE07-1CD02ABB1780}">
      <dgm:prSet/>
      <dgm:spPr/>
      <dgm:t>
        <a:bodyPr/>
        <a:lstStyle/>
        <a:p>
          <a:endParaRPr lang="en-US"/>
        </a:p>
      </dgm:t>
    </dgm:pt>
    <dgm:pt modelId="{5D3B99CE-CBAC-491B-A971-14BB56BA4C91}" type="sibTrans" cxnId="{AC33550F-9E72-464A-AE07-1CD02ABB1780}">
      <dgm:prSet/>
      <dgm:spPr/>
      <dgm:t>
        <a:bodyPr/>
        <a:lstStyle/>
        <a:p>
          <a:endParaRPr lang="en-US"/>
        </a:p>
      </dgm:t>
    </dgm:pt>
    <dgm:pt modelId="{9A5BE1AE-F589-4037-83D0-10E77C8AB869}">
      <dgm:prSet phldrT="[Text]"/>
      <dgm:spPr/>
      <dgm:t>
        <a:bodyPr/>
        <a:lstStyle/>
        <a:p>
          <a:r>
            <a:rPr lang="en-US" dirty="0" smtClean="0"/>
            <a:t>working commit3</a:t>
          </a:r>
        </a:p>
      </dgm:t>
    </dgm:pt>
    <dgm:pt modelId="{5C01DD8C-5C6D-4D87-AFEE-D0EC9C97146E}" type="parTrans" cxnId="{EBE06AC3-A58F-4D23-A624-22020262D259}">
      <dgm:prSet/>
      <dgm:spPr/>
      <dgm:t>
        <a:bodyPr/>
        <a:lstStyle/>
        <a:p>
          <a:endParaRPr lang="en-US"/>
        </a:p>
      </dgm:t>
    </dgm:pt>
    <dgm:pt modelId="{34045E10-035A-4B36-BE36-5B83E6284EA0}" type="sibTrans" cxnId="{EBE06AC3-A58F-4D23-A624-22020262D259}">
      <dgm:prSet/>
      <dgm:spPr/>
      <dgm:t>
        <a:bodyPr/>
        <a:lstStyle/>
        <a:p>
          <a:endParaRPr lang="en-US"/>
        </a:p>
      </dgm:t>
    </dgm:pt>
    <dgm:pt modelId="{AACD206E-2CE9-46D1-809B-A4965EE8B3CF}">
      <dgm:prSet phldrT="[Text]"/>
      <dgm:spPr/>
      <dgm:t>
        <a:bodyPr/>
        <a:lstStyle/>
        <a:p>
          <a:r>
            <a:rPr lang="en-US" dirty="0" smtClean="0"/>
            <a:t>feature commit2</a:t>
          </a:r>
          <a:endParaRPr lang="en-US" dirty="0"/>
        </a:p>
      </dgm:t>
    </dgm:pt>
    <dgm:pt modelId="{66BFC48E-EBBC-4FE1-A0AC-C05E0588B88A}" type="parTrans" cxnId="{838B1F9D-BDB2-4031-8FD3-9534EDFA564A}">
      <dgm:prSet/>
      <dgm:spPr/>
      <dgm:t>
        <a:bodyPr/>
        <a:lstStyle/>
        <a:p>
          <a:endParaRPr lang="en-US"/>
        </a:p>
      </dgm:t>
    </dgm:pt>
    <dgm:pt modelId="{5F58040E-946C-4FA0-BDD0-EA7539CDF752}" type="sibTrans" cxnId="{838B1F9D-BDB2-4031-8FD3-9534EDFA564A}">
      <dgm:prSet/>
      <dgm:spPr/>
      <dgm:t>
        <a:bodyPr/>
        <a:lstStyle/>
        <a:p>
          <a:endParaRPr lang="en-US"/>
        </a:p>
      </dgm:t>
    </dgm:pt>
    <dgm:pt modelId="{F914813C-E7FC-4010-ACF1-FB4770F4763A}">
      <dgm:prSet phldrT="[Text]"/>
      <dgm:spPr/>
      <dgm:t>
        <a:bodyPr/>
        <a:lstStyle/>
        <a:p>
          <a:r>
            <a:rPr lang="en-US" dirty="0" smtClean="0"/>
            <a:t>feature commit3</a:t>
          </a:r>
          <a:endParaRPr lang="en-US" dirty="0"/>
        </a:p>
      </dgm:t>
    </dgm:pt>
    <dgm:pt modelId="{FF1B12CC-3997-483C-AC1A-F335F63068D9}" type="parTrans" cxnId="{96BCC0C6-37F7-4415-9441-336FE0E31C3B}">
      <dgm:prSet/>
      <dgm:spPr/>
      <dgm:t>
        <a:bodyPr/>
        <a:lstStyle/>
        <a:p>
          <a:endParaRPr lang="en-US"/>
        </a:p>
      </dgm:t>
    </dgm:pt>
    <dgm:pt modelId="{E980A5E8-0F9B-40FB-B4E3-FAC655E2AB59}" type="sibTrans" cxnId="{96BCC0C6-37F7-4415-9441-336FE0E31C3B}">
      <dgm:prSet/>
      <dgm:spPr/>
      <dgm:t>
        <a:bodyPr/>
        <a:lstStyle/>
        <a:p>
          <a:endParaRPr lang="en-US"/>
        </a:p>
      </dgm:t>
    </dgm:pt>
    <dgm:pt modelId="{C3D2208D-2D4A-4295-8BCE-1E437C0B3DE4}">
      <dgm:prSet phldrT="[Text]"/>
      <dgm:spPr/>
      <dgm:t>
        <a:bodyPr/>
        <a:lstStyle/>
        <a:p>
          <a:r>
            <a:rPr lang="en-US" dirty="0" err="1" smtClean="0"/>
            <a:t>bugfix</a:t>
          </a:r>
          <a:r>
            <a:rPr lang="en-US" dirty="0" smtClean="0"/>
            <a:t> commit2</a:t>
          </a:r>
          <a:endParaRPr lang="en-US" dirty="0"/>
        </a:p>
      </dgm:t>
    </dgm:pt>
    <dgm:pt modelId="{EE053152-40F7-4E8D-A4A8-2D8D5E8D5F4E}" type="parTrans" cxnId="{8A08F266-7477-4D3B-BE65-47DAECC897BB}">
      <dgm:prSet/>
      <dgm:spPr/>
      <dgm:t>
        <a:bodyPr/>
        <a:lstStyle/>
        <a:p>
          <a:endParaRPr lang="en-US"/>
        </a:p>
      </dgm:t>
    </dgm:pt>
    <dgm:pt modelId="{FEED9295-46A7-4B4D-AB28-643348A53AB1}" type="sibTrans" cxnId="{8A08F266-7477-4D3B-BE65-47DAECC897BB}">
      <dgm:prSet/>
      <dgm:spPr/>
      <dgm:t>
        <a:bodyPr/>
        <a:lstStyle/>
        <a:p>
          <a:endParaRPr lang="en-US"/>
        </a:p>
      </dgm:t>
    </dgm:pt>
    <dgm:pt modelId="{EC30FB16-F6A6-431A-BD33-4D5E3AE24B0A}">
      <dgm:prSet phldrT="[Text]"/>
      <dgm:spPr/>
      <dgm:t>
        <a:bodyPr/>
        <a:lstStyle/>
        <a:p>
          <a:r>
            <a:rPr lang="en-US" dirty="0" err="1" smtClean="0"/>
            <a:t>bugfix</a:t>
          </a:r>
          <a:r>
            <a:rPr lang="en-US" dirty="0" smtClean="0"/>
            <a:t> commit3</a:t>
          </a:r>
          <a:br>
            <a:rPr lang="en-US" dirty="0" smtClean="0"/>
          </a:br>
          <a:r>
            <a:rPr lang="en-US" b="1" dirty="0" smtClean="0"/>
            <a:t>master HEAD</a:t>
          </a:r>
          <a:endParaRPr lang="en-US" dirty="0"/>
        </a:p>
      </dgm:t>
    </dgm:pt>
    <dgm:pt modelId="{A013DF62-6FA3-4CD4-A6FC-D1989117FE80}" type="parTrans" cxnId="{8B497743-7944-4C74-90B9-A554738CDE1A}">
      <dgm:prSet/>
      <dgm:spPr/>
      <dgm:t>
        <a:bodyPr/>
        <a:lstStyle/>
        <a:p>
          <a:endParaRPr lang="en-US"/>
        </a:p>
      </dgm:t>
    </dgm:pt>
    <dgm:pt modelId="{94FA0D99-3F88-499A-9490-0E24207D2147}" type="sibTrans" cxnId="{8B497743-7944-4C74-90B9-A554738CDE1A}">
      <dgm:prSet/>
      <dgm:spPr/>
      <dgm:t>
        <a:bodyPr/>
        <a:lstStyle/>
        <a:p>
          <a:endParaRPr lang="en-US"/>
        </a:p>
      </dgm:t>
    </dgm:pt>
    <dgm:pt modelId="{FB073A8F-8C69-4D69-BF94-122B9972DE99}" type="pres">
      <dgm:prSet presAssocID="{8840CC94-E7B3-417F-BE74-54122112312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2DD083-71A7-4C99-B2A6-188CF739EC07}" type="pres">
      <dgm:prSet presAssocID="{AB53AC6C-CE64-44F9-A700-FEC5E918FA00}" presName="root1" presStyleCnt="0"/>
      <dgm:spPr/>
    </dgm:pt>
    <dgm:pt modelId="{93CD9DE7-4933-439F-940E-77362AE7C5AA}" type="pres">
      <dgm:prSet presAssocID="{AB53AC6C-CE64-44F9-A700-FEC5E918FA0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0B2DCF-6146-428D-B7B8-53BCDBDB802D}" type="pres">
      <dgm:prSet presAssocID="{AB53AC6C-CE64-44F9-A700-FEC5E918FA00}" presName="level2hierChild" presStyleCnt="0"/>
      <dgm:spPr/>
    </dgm:pt>
    <dgm:pt modelId="{95013014-D182-4A30-A0EB-E53479E072D4}" type="pres">
      <dgm:prSet presAssocID="{8CCDE4E8-7CBC-4F3E-AD72-6E7989A41795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BEC6354E-E85F-4E1C-8C63-C6867AA4DD0C}" type="pres">
      <dgm:prSet presAssocID="{8CCDE4E8-7CBC-4F3E-AD72-6E7989A41795}" presName="connTx" presStyleLbl="parChTrans1D2" presStyleIdx="0" presStyleCnt="1"/>
      <dgm:spPr/>
      <dgm:t>
        <a:bodyPr/>
        <a:lstStyle/>
        <a:p>
          <a:endParaRPr lang="en-US"/>
        </a:p>
      </dgm:t>
    </dgm:pt>
    <dgm:pt modelId="{E6E8D07E-D414-4E0C-8948-F9149CB62EB0}" type="pres">
      <dgm:prSet presAssocID="{59912117-1055-4075-A058-A1FA64375C1B}" presName="root2" presStyleCnt="0"/>
      <dgm:spPr/>
    </dgm:pt>
    <dgm:pt modelId="{A742E50D-F7CD-4FB1-B9D1-8CA96AA387C6}" type="pres">
      <dgm:prSet presAssocID="{59912117-1055-4075-A058-A1FA64375C1B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F5F76F-8EC7-4254-8B49-BC68C8761A8B}" type="pres">
      <dgm:prSet presAssocID="{59912117-1055-4075-A058-A1FA64375C1B}" presName="level3hierChild" presStyleCnt="0"/>
      <dgm:spPr/>
    </dgm:pt>
    <dgm:pt modelId="{3AA07CEE-A776-4D6E-A7C8-645613026ABC}" type="pres">
      <dgm:prSet presAssocID="{7692D722-F1C4-4C8D-A930-6E931960A12D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8B95D580-1259-4544-A24C-34B5137B2DBE}" type="pres">
      <dgm:prSet presAssocID="{7692D722-F1C4-4C8D-A930-6E931960A12D}" presName="connTx" presStyleLbl="parChTrans1D3" presStyleIdx="0" presStyleCnt="1"/>
      <dgm:spPr/>
      <dgm:t>
        <a:bodyPr/>
        <a:lstStyle/>
        <a:p>
          <a:endParaRPr lang="en-US"/>
        </a:p>
      </dgm:t>
    </dgm:pt>
    <dgm:pt modelId="{DA465A29-31DB-401E-ABEA-9BA9E032A0E3}" type="pres">
      <dgm:prSet presAssocID="{8B3138C1-EC84-417A-AAF0-3045BA4DFDC0}" presName="root2" presStyleCnt="0"/>
      <dgm:spPr/>
    </dgm:pt>
    <dgm:pt modelId="{21D2396F-9623-4EE3-82D0-EF3454FA4FF4}" type="pres">
      <dgm:prSet presAssocID="{8B3138C1-EC84-417A-AAF0-3045BA4DFDC0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A71E2F-AFD6-40F2-92B2-675E10E68EAB}" type="pres">
      <dgm:prSet presAssocID="{8B3138C1-EC84-417A-AAF0-3045BA4DFDC0}" presName="level3hierChild" presStyleCnt="0"/>
      <dgm:spPr/>
    </dgm:pt>
    <dgm:pt modelId="{F3C658F5-3685-4591-8F9F-EFBCE4D476AF}" type="pres">
      <dgm:prSet presAssocID="{5C01DD8C-5C6D-4D87-AFEE-D0EC9C97146E}" presName="conn2-1" presStyleLbl="parChTrans1D4" presStyleIdx="0" presStyleCnt="7"/>
      <dgm:spPr/>
      <dgm:t>
        <a:bodyPr/>
        <a:lstStyle/>
        <a:p>
          <a:endParaRPr lang="en-US"/>
        </a:p>
      </dgm:t>
    </dgm:pt>
    <dgm:pt modelId="{9481D536-E4EC-4EFB-8E05-A87D8A050ECE}" type="pres">
      <dgm:prSet presAssocID="{5C01DD8C-5C6D-4D87-AFEE-D0EC9C97146E}" presName="connTx" presStyleLbl="parChTrans1D4" presStyleIdx="0" presStyleCnt="7"/>
      <dgm:spPr/>
      <dgm:t>
        <a:bodyPr/>
        <a:lstStyle/>
        <a:p>
          <a:endParaRPr lang="en-US"/>
        </a:p>
      </dgm:t>
    </dgm:pt>
    <dgm:pt modelId="{F85121D2-7415-4CD2-BAFA-B16F9C6BEEE4}" type="pres">
      <dgm:prSet presAssocID="{9A5BE1AE-F589-4037-83D0-10E77C8AB869}" presName="root2" presStyleCnt="0"/>
      <dgm:spPr/>
    </dgm:pt>
    <dgm:pt modelId="{741F436C-D6E5-4D2E-9D3F-C4F225F3788B}" type="pres">
      <dgm:prSet presAssocID="{9A5BE1AE-F589-4037-83D0-10E77C8AB869}" presName="LevelTwoTextNode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0CEFB3-7CB2-44BC-9510-D15AF07AE0E1}" type="pres">
      <dgm:prSet presAssocID="{9A5BE1AE-F589-4037-83D0-10E77C8AB869}" presName="level3hierChild" presStyleCnt="0"/>
      <dgm:spPr/>
    </dgm:pt>
    <dgm:pt modelId="{5374CD58-89AD-419D-A2FD-1C20682A1550}" type="pres">
      <dgm:prSet presAssocID="{616121FE-A242-488D-A239-C04EBDA25A6D}" presName="conn2-1" presStyleLbl="parChTrans1D4" presStyleIdx="1" presStyleCnt="7"/>
      <dgm:spPr/>
      <dgm:t>
        <a:bodyPr/>
        <a:lstStyle/>
        <a:p>
          <a:endParaRPr lang="en-US"/>
        </a:p>
      </dgm:t>
    </dgm:pt>
    <dgm:pt modelId="{51289659-E6F6-438F-A0D2-E95A45C30A2C}" type="pres">
      <dgm:prSet presAssocID="{616121FE-A242-488D-A239-C04EBDA25A6D}" presName="connTx" presStyleLbl="parChTrans1D4" presStyleIdx="1" presStyleCnt="7"/>
      <dgm:spPr/>
      <dgm:t>
        <a:bodyPr/>
        <a:lstStyle/>
        <a:p>
          <a:endParaRPr lang="en-US"/>
        </a:p>
      </dgm:t>
    </dgm:pt>
    <dgm:pt modelId="{B3D0A883-CF5C-4548-BDDB-181114AA793B}" type="pres">
      <dgm:prSet presAssocID="{528D1C37-D037-45A8-861E-DE289AD711DF}" presName="root2" presStyleCnt="0"/>
      <dgm:spPr/>
    </dgm:pt>
    <dgm:pt modelId="{0EA15572-761F-4410-987B-4DE0B4CABB9B}" type="pres">
      <dgm:prSet presAssocID="{528D1C37-D037-45A8-861E-DE289AD711DF}" presName="LevelTwoTextNode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8CA1BB-CA06-41C0-84D9-4816AB81869A}" type="pres">
      <dgm:prSet presAssocID="{528D1C37-D037-45A8-861E-DE289AD711DF}" presName="level3hierChild" presStyleCnt="0"/>
      <dgm:spPr/>
    </dgm:pt>
    <dgm:pt modelId="{8E289D87-7105-43FA-AA99-3C80165B6BAC}" type="pres">
      <dgm:prSet presAssocID="{66BFC48E-EBBC-4FE1-A0AC-C05E0588B88A}" presName="conn2-1" presStyleLbl="parChTrans1D4" presStyleIdx="2" presStyleCnt="7"/>
      <dgm:spPr/>
      <dgm:t>
        <a:bodyPr/>
        <a:lstStyle/>
        <a:p>
          <a:endParaRPr lang="en-US"/>
        </a:p>
      </dgm:t>
    </dgm:pt>
    <dgm:pt modelId="{5DF18163-4A1B-48B1-836B-20D7D9E571B7}" type="pres">
      <dgm:prSet presAssocID="{66BFC48E-EBBC-4FE1-A0AC-C05E0588B88A}" presName="connTx" presStyleLbl="parChTrans1D4" presStyleIdx="2" presStyleCnt="7"/>
      <dgm:spPr/>
      <dgm:t>
        <a:bodyPr/>
        <a:lstStyle/>
        <a:p>
          <a:endParaRPr lang="en-US"/>
        </a:p>
      </dgm:t>
    </dgm:pt>
    <dgm:pt modelId="{4DDC05A9-47EF-494C-B7AE-51203896270C}" type="pres">
      <dgm:prSet presAssocID="{AACD206E-2CE9-46D1-809B-A4965EE8B3CF}" presName="root2" presStyleCnt="0"/>
      <dgm:spPr/>
    </dgm:pt>
    <dgm:pt modelId="{1D06C88B-9726-417D-A1D6-23D12DDA3923}" type="pres">
      <dgm:prSet presAssocID="{AACD206E-2CE9-46D1-809B-A4965EE8B3CF}" presName="LevelTwoTextNode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F56C77-D9E2-4CBF-A496-0FB9A67198B4}" type="pres">
      <dgm:prSet presAssocID="{AACD206E-2CE9-46D1-809B-A4965EE8B3CF}" presName="level3hierChild" presStyleCnt="0"/>
      <dgm:spPr/>
    </dgm:pt>
    <dgm:pt modelId="{63D5BE9E-DAF9-4468-8144-00890D15EF42}" type="pres">
      <dgm:prSet presAssocID="{FF1B12CC-3997-483C-AC1A-F335F63068D9}" presName="conn2-1" presStyleLbl="parChTrans1D4" presStyleIdx="3" presStyleCnt="7"/>
      <dgm:spPr/>
      <dgm:t>
        <a:bodyPr/>
        <a:lstStyle/>
        <a:p>
          <a:endParaRPr lang="en-US"/>
        </a:p>
      </dgm:t>
    </dgm:pt>
    <dgm:pt modelId="{A703D18E-35F4-45B5-84AB-0DEDDDE51D4E}" type="pres">
      <dgm:prSet presAssocID="{FF1B12CC-3997-483C-AC1A-F335F63068D9}" presName="connTx" presStyleLbl="parChTrans1D4" presStyleIdx="3" presStyleCnt="7"/>
      <dgm:spPr/>
      <dgm:t>
        <a:bodyPr/>
        <a:lstStyle/>
        <a:p>
          <a:endParaRPr lang="en-US"/>
        </a:p>
      </dgm:t>
    </dgm:pt>
    <dgm:pt modelId="{912539FA-650C-4C9E-9952-FF01E50DD039}" type="pres">
      <dgm:prSet presAssocID="{F914813C-E7FC-4010-ACF1-FB4770F4763A}" presName="root2" presStyleCnt="0"/>
      <dgm:spPr/>
    </dgm:pt>
    <dgm:pt modelId="{0AD37660-3134-4B61-B5BF-28AFA036003F}" type="pres">
      <dgm:prSet presAssocID="{F914813C-E7FC-4010-ACF1-FB4770F4763A}" presName="LevelTwoTextNode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179211-7513-4C48-94A6-1DA709779599}" type="pres">
      <dgm:prSet presAssocID="{F914813C-E7FC-4010-ACF1-FB4770F4763A}" presName="level3hierChild" presStyleCnt="0"/>
      <dgm:spPr/>
    </dgm:pt>
    <dgm:pt modelId="{C626FBBF-BB8D-4C07-B210-D7B24763C93F}" type="pres">
      <dgm:prSet presAssocID="{A45C6020-FCF5-49C0-B3F0-73E44210FE4F}" presName="conn2-1" presStyleLbl="parChTrans1D4" presStyleIdx="4" presStyleCnt="7"/>
      <dgm:spPr/>
      <dgm:t>
        <a:bodyPr/>
        <a:lstStyle/>
        <a:p>
          <a:endParaRPr lang="en-US"/>
        </a:p>
      </dgm:t>
    </dgm:pt>
    <dgm:pt modelId="{6B84222C-DF81-43B7-8DA1-17EF2C8B9131}" type="pres">
      <dgm:prSet presAssocID="{A45C6020-FCF5-49C0-B3F0-73E44210FE4F}" presName="connTx" presStyleLbl="parChTrans1D4" presStyleIdx="4" presStyleCnt="7"/>
      <dgm:spPr/>
      <dgm:t>
        <a:bodyPr/>
        <a:lstStyle/>
        <a:p>
          <a:endParaRPr lang="en-US"/>
        </a:p>
      </dgm:t>
    </dgm:pt>
    <dgm:pt modelId="{997FEA26-BD34-4843-9C21-DC9B8F649DF5}" type="pres">
      <dgm:prSet presAssocID="{68AD11F3-5834-4EF3-8B3C-6526BE95AA5F}" presName="root2" presStyleCnt="0"/>
      <dgm:spPr/>
    </dgm:pt>
    <dgm:pt modelId="{57C9C459-9034-4B9E-A782-3DF1F5C968A7}" type="pres">
      <dgm:prSet presAssocID="{68AD11F3-5834-4EF3-8B3C-6526BE95AA5F}" presName="LevelTwoTextNode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EF164E-F4BA-4553-BDEB-E9244BA9D14D}" type="pres">
      <dgm:prSet presAssocID="{68AD11F3-5834-4EF3-8B3C-6526BE95AA5F}" presName="level3hierChild" presStyleCnt="0"/>
      <dgm:spPr/>
    </dgm:pt>
    <dgm:pt modelId="{3D43BF27-294D-4319-8D17-FBBC12E58718}" type="pres">
      <dgm:prSet presAssocID="{EE053152-40F7-4E8D-A4A8-2D8D5E8D5F4E}" presName="conn2-1" presStyleLbl="parChTrans1D4" presStyleIdx="5" presStyleCnt="7"/>
      <dgm:spPr/>
      <dgm:t>
        <a:bodyPr/>
        <a:lstStyle/>
        <a:p>
          <a:endParaRPr lang="en-US"/>
        </a:p>
      </dgm:t>
    </dgm:pt>
    <dgm:pt modelId="{AE698355-BA47-4EE3-A5A0-ED3BB6CBF869}" type="pres">
      <dgm:prSet presAssocID="{EE053152-40F7-4E8D-A4A8-2D8D5E8D5F4E}" presName="connTx" presStyleLbl="parChTrans1D4" presStyleIdx="5" presStyleCnt="7"/>
      <dgm:spPr/>
      <dgm:t>
        <a:bodyPr/>
        <a:lstStyle/>
        <a:p>
          <a:endParaRPr lang="en-US"/>
        </a:p>
      </dgm:t>
    </dgm:pt>
    <dgm:pt modelId="{F69D877A-595D-4A15-BC75-23C96672DA58}" type="pres">
      <dgm:prSet presAssocID="{C3D2208D-2D4A-4295-8BCE-1E437C0B3DE4}" presName="root2" presStyleCnt="0"/>
      <dgm:spPr/>
    </dgm:pt>
    <dgm:pt modelId="{0DB0CFA6-BDD9-4B52-BC79-A04AE3B8886B}" type="pres">
      <dgm:prSet presAssocID="{C3D2208D-2D4A-4295-8BCE-1E437C0B3DE4}" presName="LevelTwoTextNode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FDDA5B-7AC6-45B2-8656-E9DFCEBAE41B}" type="pres">
      <dgm:prSet presAssocID="{C3D2208D-2D4A-4295-8BCE-1E437C0B3DE4}" presName="level3hierChild" presStyleCnt="0"/>
      <dgm:spPr/>
    </dgm:pt>
    <dgm:pt modelId="{8C48D960-7A2E-4D25-A9F7-5A2CA5FD6797}" type="pres">
      <dgm:prSet presAssocID="{A013DF62-6FA3-4CD4-A6FC-D1989117FE80}" presName="conn2-1" presStyleLbl="parChTrans1D4" presStyleIdx="6" presStyleCnt="7"/>
      <dgm:spPr/>
      <dgm:t>
        <a:bodyPr/>
        <a:lstStyle/>
        <a:p>
          <a:endParaRPr lang="en-US"/>
        </a:p>
      </dgm:t>
    </dgm:pt>
    <dgm:pt modelId="{0E15E3B4-8CE2-413B-85F0-1A5CE31F4C2E}" type="pres">
      <dgm:prSet presAssocID="{A013DF62-6FA3-4CD4-A6FC-D1989117FE80}" presName="connTx" presStyleLbl="parChTrans1D4" presStyleIdx="6" presStyleCnt="7"/>
      <dgm:spPr/>
      <dgm:t>
        <a:bodyPr/>
        <a:lstStyle/>
        <a:p>
          <a:endParaRPr lang="en-US"/>
        </a:p>
      </dgm:t>
    </dgm:pt>
    <dgm:pt modelId="{579882C6-43CC-452F-92D6-A3E770A2437F}" type="pres">
      <dgm:prSet presAssocID="{EC30FB16-F6A6-431A-BD33-4D5E3AE24B0A}" presName="root2" presStyleCnt="0"/>
      <dgm:spPr/>
    </dgm:pt>
    <dgm:pt modelId="{2CE2199D-9EF4-4951-A106-4A41A3D92672}" type="pres">
      <dgm:prSet presAssocID="{EC30FB16-F6A6-431A-BD33-4D5E3AE24B0A}" presName="LevelTwoTextNode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313BA9-F451-46C6-BED0-2F421208DAAE}" type="pres">
      <dgm:prSet presAssocID="{EC30FB16-F6A6-431A-BD33-4D5E3AE24B0A}" presName="level3hierChild" presStyleCnt="0"/>
      <dgm:spPr/>
    </dgm:pt>
  </dgm:ptLst>
  <dgm:cxnLst>
    <dgm:cxn modelId="{AC33550F-9E72-464A-AE07-1CD02ABB1780}" srcId="{59912117-1055-4075-A058-A1FA64375C1B}" destId="{8B3138C1-EC84-417A-AAF0-3045BA4DFDC0}" srcOrd="0" destOrd="0" parTransId="{7692D722-F1C4-4C8D-A930-6E931960A12D}" sibTransId="{5D3B99CE-CBAC-491B-A971-14BB56BA4C91}"/>
    <dgm:cxn modelId="{C88EE4F6-B188-4F00-9344-4AC277C29EE0}" type="presOf" srcId="{8CCDE4E8-7CBC-4F3E-AD72-6E7989A41795}" destId="{BEC6354E-E85F-4E1C-8C63-C6867AA4DD0C}" srcOrd="1" destOrd="0" presId="urn:microsoft.com/office/officeart/2005/8/layout/hierarchy2"/>
    <dgm:cxn modelId="{838B1F9D-BDB2-4031-8FD3-9534EDFA564A}" srcId="{528D1C37-D037-45A8-861E-DE289AD711DF}" destId="{AACD206E-2CE9-46D1-809B-A4965EE8B3CF}" srcOrd="0" destOrd="0" parTransId="{66BFC48E-EBBC-4FE1-A0AC-C05E0588B88A}" sibTransId="{5F58040E-946C-4FA0-BDD0-EA7539CDF752}"/>
    <dgm:cxn modelId="{E96B1C1E-3EAB-4DA4-89E9-2406B3793CD7}" srcId="{8840CC94-E7B3-417F-BE74-541221123124}" destId="{AB53AC6C-CE64-44F9-A700-FEC5E918FA00}" srcOrd="0" destOrd="0" parTransId="{B1436D5B-603E-4D16-8655-A601B9FBD881}" sibTransId="{36AAF4FE-61AE-464C-A6F2-5402B4159550}"/>
    <dgm:cxn modelId="{29692332-D271-4099-B501-DBE569DDB69E}" type="presOf" srcId="{EC30FB16-F6A6-431A-BD33-4D5E3AE24B0A}" destId="{2CE2199D-9EF4-4951-A106-4A41A3D92672}" srcOrd="0" destOrd="0" presId="urn:microsoft.com/office/officeart/2005/8/layout/hierarchy2"/>
    <dgm:cxn modelId="{CF351E9B-CA4B-41FD-B63B-6EB64E0E5D82}" srcId="{9A5BE1AE-F589-4037-83D0-10E77C8AB869}" destId="{528D1C37-D037-45A8-861E-DE289AD711DF}" srcOrd="0" destOrd="0" parTransId="{616121FE-A242-488D-A239-C04EBDA25A6D}" sibTransId="{0E8F3B87-23D2-48E9-96CE-CF54B92F9D80}"/>
    <dgm:cxn modelId="{F8D790E6-85E8-4B8E-9CDD-8FE0FD7FB7F8}" type="presOf" srcId="{EE053152-40F7-4E8D-A4A8-2D8D5E8D5F4E}" destId="{AE698355-BA47-4EE3-A5A0-ED3BB6CBF869}" srcOrd="1" destOrd="0" presId="urn:microsoft.com/office/officeart/2005/8/layout/hierarchy2"/>
    <dgm:cxn modelId="{6FE02A7E-6E77-468C-9090-E98FFF2AF4C2}" type="presOf" srcId="{5C01DD8C-5C6D-4D87-AFEE-D0EC9C97146E}" destId="{9481D536-E4EC-4EFB-8E05-A87D8A050ECE}" srcOrd="1" destOrd="0" presId="urn:microsoft.com/office/officeart/2005/8/layout/hierarchy2"/>
    <dgm:cxn modelId="{48A588D8-0DCB-4D55-8E5E-D7B18243978A}" type="presOf" srcId="{616121FE-A242-488D-A239-C04EBDA25A6D}" destId="{5374CD58-89AD-419D-A2FD-1C20682A1550}" srcOrd="0" destOrd="0" presId="urn:microsoft.com/office/officeart/2005/8/layout/hierarchy2"/>
    <dgm:cxn modelId="{4FB9244B-5ABD-440D-8915-FFE05F43A41B}" type="presOf" srcId="{FF1B12CC-3997-483C-AC1A-F335F63068D9}" destId="{63D5BE9E-DAF9-4468-8144-00890D15EF42}" srcOrd="0" destOrd="0" presId="urn:microsoft.com/office/officeart/2005/8/layout/hierarchy2"/>
    <dgm:cxn modelId="{39876BEA-CD03-4897-87D4-9DBB222FE9FC}" type="presOf" srcId="{AACD206E-2CE9-46D1-809B-A4965EE8B3CF}" destId="{1D06C88B-9726-417D-A1D6-23D12DDA3923}" srcOrd="0" destOrd="0" presId="urn:microsoft.com/office/officeart/2005/8/layout/hierarchy2"/>
    <dgm:cxn modelId="{96BCC0C6-37F7-4415-9441-336FE0E31C3B}" srcId="{AACD206E-2CE9-46D1-809B-A4965EE8B3CF}" destId="{F914813C-E7FC-4010-ACF1-FB4770F4763A}" srcOrd="0" destOrd="0" parTransId="{FF1B12CC-3997-483C-AC1A-F335F63068D9}" sibTransId="{E980A5E8-0F9B-40FB-B4E3-FAC655E2AB59}"/>
    <dgm:cxn modelId="{C1018A86-934A-416C-A78E-AEF727C1AC3A}" type="presOf" srcId="{8840CC94-E7B3-417F-BE74-541221123124}" destId="{FB073A8F-8C69-4D69-BF94-122B9972DE99}" srcOrd="0" destOrd="0" presId="urn:microsoft.com/office/officeart/2005/8/layout/hierarchy2"/>
    <dgm:cxn modelId="{CC8F98F1-05B1-49D1-BFAD-99C7D422531F}" type="presOf" srcId="{A45C6020-FCF5-49C0-B3F0-73E44210FE4F}" destId="{6B84222C-DF81-43B7-8DA1-17EF2C8B9131}" srcOrd="1" destOrd="0" presId="urn:microsoft.com/office/officeart/2005/8/layout/hierarchy2"/>
    <dgm:cxn modelId="{C71016DD-D19E-4387-9AB6-6B70992D7A59}" type="presOf" srcId="{66BFC48E-EBBC-4FE1-A0AC-C05E0588B88A}" destId="{8E289D87-7105-43FA-AA99-3C80165B6BAC}" srcOrd="0" destOrd="0" presId="urn:microsoft.com/office/officeart/2005/8/layout/hierarchy2"/>
    <dgm:cxn modelId="{9644C4B2-10A5-4BF7-9651-11A8433F6B5F}" type="presOf" srcId="{F914813C-E7FC-4010-ACF1-FB4770F4763A}" destId="{0AD37660-3134-4B61-B5BF-28AFA036003F}" srcOrd="0" destOrd="0" presId="urn:microsoft.com/office/officeart/2005/8/layout/hierarchy2"/>
    <dgm:cxn modelId="{A036F8D1-D419-408A-BDBF-1BEF0245CF48}" type="presOf" srcId="{C3D2208D-2D4A-4295-8BCE-1E437C0B3DE4}" destId="{0DB0CFA6-BDD9-4B52-BC79-A04AE3B8886B}" srcOrd="0" destOrd="0" presId="urn:microsoft.com/office/officeart/2005/8/layout/hierarchy2"/>
    <dgm:cxn modelId="{3178484C-4D16-4EEB-84A4-CFEBC6A5013D}" type="presOf" srcId="{A013DF62-6FA3-4CD4-A6FC-D1989117FE80}" destId="{8C48D960-7A2E-4D25-A9F7-5A2CA5FD6797}" srcOrd="0" destOrd="0" presId="urn:microsoft.com/office/officeart/2005/8/layout/hierarchy2"/>
    <dgm:cxn modelId="{1BE15040-4032-4E1A-B628-61B760C9B23B}" srcId="{AB53AC6C-CE64-44F9-A700-FEC5E918FA00}" destId="{59912117-1055-4075-A058-A1FA64375C1B}" srcOrd="0" destOrd="0" parTransId="{8CCDE4E8-7CBC-4F3E-AD72-6E7989A41795}" sibTransId="{BBD49112-E2AC-43F2-B380-2016A0E756BA}"/>
    <dgm:cxn modelId="{18C00953-5F8A-461B-9970-C3421AB8D605}" type="presOf" srcId="{9A5BE1AE-F589-4037-83D0-10E77C8AB869}" destId="{741F436C-D6E5-4D2E-9D3F-C4F225F3788B}" srcOrd="0" destOrd="0" presId="urn:microsoft.com/office/officeart/2005/8/layout/hierarchy2"/>
    <dgm:cxn modelId="{56EC2564-35A9-4FCF-8FDF-584123F3D64A}" type="presOf" srcId="{7692D722-F1C4-4C8D-A930-6E931960A12D}" destId="{8B95D580-1259-4544-A24C-34B5137B2DBE}" srcOrd="1" destOrd="0" presId="urn:microsoft.com/office/officeart/2005/8/layout/hierarchy2"/>
    <dgm:cxn modelId="{028CF60F-0671-40CE-8FC9-F9C9CCF0B1D0}" type="presOf" srcId="{528D1C37-D037-45A8-861E-DE289AD711DF}" destId="{0EA15572-761F-4410-987B-4DE0B4CABB9B}" srcOrd="0" destOrd="0" presId="urn:microsoft.com/office/officeart/2005/8/layout/hierarchy2"/>
    <dgm:cxn modelId="{92BA29DB-347A-4D0D-B1C4-764E303020D2}" type="presOf" srcId="{7692D722-F1C4-4C8D-A930-6E931960A12D}" destId="{3AA07CEE-A776-4D6E-A7C8-645613026ABC}" srcOrd="0" destOrd="0" presId="urn:microsoft.com/office/officeart/2005/8/layout/hierarchy2"/>
    <dgm:cxn modelId="{8A08F266-7477-4D3B-BE65-47DAECC897BB}" srcId="{68AD11F3-5834-4EF3-8B3C-6526BE95AA5F}" destId="{C3D2208D-2D4A-4295-8BCE-1E437C0B3DE4}" srcOrd="0" destOrd="0" parTransId="{EE053152-40F7-4E8D-A4A8-2D8D5E8D5F4E}" sibTransId="{FEED9295-46A7-4B4D-AB28-643348A53AB1}"/>
    <dgm:cxn modelId="{3CEAF357-2E33-448A-9A35-FC874C471842}" type="presOf" srcId="{616121FE-A242-488D-A239-C04EBDA25A6D}" destId="{51289659-E6F6-438F-A0D2-E95A45C30A2C}" srcOrd="1" destOrd="0" presId="urn:microsoft.com/office/officeart/2005/8/layout/hierarchy2"/>
    <dgm:cxn modelId="{E5F4FF53-856A-4ECA-8DB7-CFC975F902F0}" type="presOf" srcId="{5C01DD8C-5C6D-4D87-AFEE-D0EC9C97146E}" destId="{F3C658F5-3685-4591-8F9F-EFBCE4D476AF}" srcOrd="0" destOrd="0" presId="urn:microsoft.com/office/officeart/2005/8/layout/hierarchy2"/>
    <dgm:cxn modelId="{91D07E34-BFB2-47F0-8551-669AFD112C7E}" type="presOf" srcId="{59912117-1055-4075-A058-A1FA64375C1B}" destId="{A742E50D-F7CD-4FB1-B9D1-8CA96AA387C6}" srcOrd="0" destOrd="0" presId="urn:microsoft.com/office/officeart/2005/8/layout/hierarchy2"/>
    <dgm:cxn modelId="{2C72F141-77FD-4489-AD14-1F0DD39510F2}" type="presOf" srcId="{A45C6020-FCF5-49C0-B3F0-73E44210FE4F}" destId="{C626FBBF-BB8D-4C07-B210-D7B24763C93F}" srcOrd="0" destOrd="0" presId="urn:microsoft.com/office/officeart/2005/8/layout/hierarchy2"/>
    <dgm:cxn modelId="{B918C183-97AB-4C16-96E0-FDDC3600EC1F}" srcId="{F914813C-E7FC-4010-ACF1-FB4770F4763A}" destId="{68AD11F3-5834-4EF3-8B3C-6526BE95AA5F}" srcOrd="0" destOrd="0" parTransId="{A45C6020-FCF5-49C0-B3F0-73E44210FE4F}" sibTransId="{D9269EA2-F54A-4E49-A290-1C5BEADB9EFC}"/>
    <dgm:cxn modelId="{04CA24C4-B0AE-41F3-8DB2-BDA0E1139BE6}" type="presOf" srcId="{8B3138C1-EC84-417A-AAF0-3045BA4DFDC0}" destId="{21D2396F-9623-4EE3-82D0-EF3454FA4FF4}" srcOrd="0" destOrd="0" presId="urn:microsoft.com/office/officeart/2005/8/layout/hierarchy2"/>
    <dgm:cxn modelId="{9CD507FE-C2C9-4424-9E88-71B6CEB2EBCF}" type="presOf" srcId="{FF1B12CC-3997-483C-AC1A-F335F63068D9}" destId="{A703D18E-35F4-45B5-84AB-0DEDDDE51D4E}" srcOrd="1" destOrd="0" presId="urn:microsoft.com/office/officeart/2005/8/layout/hierarchy2"/>
    <dgm:cxn modelId="{8B1F3190-88D3-4006-ACE7-0B2AAE7D83EB}" type="presOf" srcId="{EE053152-40F7-4E8D-A4A8-2D8D5E8D5F4E}" destId="{3D43BF27-294D-4319-8D17-FBBC12E58718}" srcOrd="0" destOrd="0" presId="urn:microsoft.com/office/officeart/2005/8/layout/hierarchy2"/>
    <dgm:cxn modelId="{17719E2F-1FF9-4116-B340-68A63BED7F6B}" type="presOf" srcId="{8CCDE4E8-7CBC-4F3E-AD72-6E7989A41795}" destId="{95013014-D182-4A30-A0EB-E53479E072D4}" srcOrd="0" destOrd="0" presId="urn:microsoft.com/office/officeart/2005/8/layout/hierarchy2"/>
    <dgm:cxn modelId="{04BBD2D3-B369-4D46-8CBB-3786A3FD8F25}" type="presOf" srcId="{AB53AC6C-CE64-44F9-A700-FEC5E918FA00}" destId="{93CD9DE7-4933-439F-940E-77362AE7C5AA}" srcOrd="0" destOrd="0" presId="urn:microsoft.com/office/officeart/2005/8/layout/hierarchy2"/>
    <dgm:cxn modelId="{EBE06AC3-A58F-4D23-A624-22020262D259}" srcId="{8B3138C1-EC84-417A-AAF0-3045BA4DFDC0}" destId="{9A5BE1AE-F589-4037-83D0-10E77C8AB869}" srcOrd="0" destOrd="0" parTransId="{5C01DD8C-5C6D-4D87-AFEE-D0EC9C97146E}" sibTransId="{34045E10-035A-4B36-BE36-5B83E6284EA0}"/>
    <dgm:cxn modelId="{7E189C18-CD00-407D-8968-A05CCC00749D}" type="presOf" srcId="{A013DF62-6FA3-4CD4-A6FC-D1989117FE80}" destId="{0E15E3B4-8CE2-413B-85F0-1A5CE31F4C2E}" srcOrd="1" destOrd="0" presId="urn:microsoft.com/office/officeart/2005/8/layout/hierarchy2"/>
    <dgm:cxn modelId="{34CED26E-7BF4-46C6-A45B-5104CB810A7E}" type="presOf" srcId="{68AD11F3-5834-4EF3-8B3C-6526BE95AA5F}" destId="{57C9C459-9034-4B9E-A782-3DF1F5C968A7}" srcOrd="0" destOrd="0" presId="urn:microsoft.com/office/officeart/2005/8/layout/hierarchy2"/>
    <dgm:cxn modelId="{8B497743-7944-4C74-90B9-A554738CDE1A}" srcId="{C3D2208D-2D4A-4295-8BCE-1E437C0B3DE4}" destId="{EC30FB16-F6A6-431A-BD33-4D5E3AE24B0A}" srcOrd="0" destOrd="0" parTransId="{A013DF62-6FA3-4CD4-A6FC-D1989117FE80}" sibTransId="{94FA0D99-3F88-499A-9490-0E24207D2147}"/>
    <dgm:cxn modelId="{BE9C862F-035E-4B34-A6DA-D01172BB454A}" type="presOf" srcId="{66BFC48E-EBBC-4FE1-A0AC-C05E0588B88A}" destId="{5DF18163-4A1B-48B1-836B-20D7D9E571B7}" srcOrd="1" destOrd="0" presId="urn:microsoft.com/office/officeart/2005/8/layout/hierarchy2"/>
    <dgm:cxn modelId="{F8FDC9A3-D818-4200-BD5B-C6F29E8BA483}" type="presParOf" srcId="{FB073A8F-8C69-4D69-BF94-122B9972DE99}" destId="{DB2DD083-71A7-4C99-B2A6-188CF739EC07}" srcOrd="0" destOrd="0" presId="urn:microsoft.com/office/officeart/2005/8/layout/hierarchy2"/>
    <dgm:cxn modelId="{3F1B145C-9B33-4F51-84B2-12DD027195D6}" type="presParOf" srcId="{DB2DD083-71A7-4C99-B2A6-188CF739EC07}" destId="{93CD9DE7-4933-439F-940E-77362AE7C5AA}" srcOrd="0" destOrd="0" presId="urn:microsoft.com/office/officeart/2005/8/layout/hierarchy2"/>
    <dgm:cxn modelId="{B73FC29B-3E36-484E-870C-B9421F7B69A2}" type="presParOf" srcId="{DB2DD083-71A7-4C99-B2A6-188CF739EC07}" destId="{880B2DCF-6146-428D-B7B8-53BCDBDB802D}" srcOrd="1" destOrd="0" presId="urn:microsoft.com/office/officeart/2005/8/layout/hierarchy2"/>
    <dgm:cxn modelId="{7EDA914F-D6C5-404E-BF75-47366353DA5D}" type="presParOf" srcId="{880B2DCF-6146-428D-B7B8-53BCDBDB802D}" destId="{95013014-D182-4A30-A0EB-E53479E072D4}" srcOrd="0" destOrd="0" presId="urn:microsoft.com/office/officeart/2005/8/layout/hierarchy2"/>
    <dgm:cxn modelId="{A698FA32-1126-4068-9DB6-45A68BF356F0}" type="presParOf" srcId="{95013014-D182-4A30-A0EB-E53479E072D4}" destId="{BEC6354E-E85F-4E1C-8C63-C6867AA4DD0C}" srcOrd="0" destOrd="0" presId="urn:microsoft.com/office/officeart/2005/8/layout/hierarchy2"/>
    <dgm:cxn modelId="{ACB8C1A2-3AF0-4FCF-973C-0BBDA5C5BE7D}" type="presParOf" srcId="{880B2DCF-6146-428D-B7B8-53BCDBDB802D}" destId="{E6E8D07E-D414-4E0C-8948-F9149CB62EB0}" srcOrd="1" destOrd="0" presId="urn:microsoft.com/office/officeart/2005/8/layout/hierarchy2"/>
    <dgm:cxn modelId="{56BEF757-92A7-4272-9C68-9C5154B6FC1A}" type="presParOf" srcId="{E6E8D07E-D414-4E0C-8948-F9149CB62EB0}" destId="{A742E50D-F7CD-4FB1-B9D1-8CA96AA387C6}" srcOrd="0" destOrd="0" presId="urn:microsoft.com/office/officeart/2005/8/layout/hierarchy2"/>
    <dgm:cxn modelId="{C3DFC86E-44B5-4161-AA0D-E32DD4198A84}" type="presParOf" srcId="{E6E8D07E-D414-4E0C-8948-F9149CB62EB0}" destId="{9FF5F76F-8EC7-4254-8B49-BC68C8761A8B}" srcOrd="1" destOrd="0" presId="urn:microsoft.com/office/officeart/2005/8/layout/hierarchy2"/>
    <dgm:cxn modelId="{27C6661C-F994-4C30-A1F2-D8BAFBDAEE54}" type="presParOf" srcId="{9FF5F76F-8EC7-4254-8B49-BC68C8761A8B}" destId="{3AA07CEE-A776-4D6E-A7C8-645613026ABC}" srcOrd="0" destOrd="0" presId="urn:microsoft.com/office/officeart/2005/8/layout/hierarchy2"/>
    <dgm:cxn modelId="{D16926CB-7839-4701-A9A6-690E4DDCAAA0}" type="presParOf" srcId="{3AA07CEE-A776-4D6E-A7C8-645613026ABC}" destId="{8B95D580-1259-4544-A24C-34B5137B2DBE}" srcOrd="0" destOrd="0" presId="urn:microsoft.com/office/officeart/2005/8/layout/hierarchy2"/>
    <dgm:cxn modelId="{4080C0CB-6AE1-4EEE-BA6F-7378C7D17256}" type="presParOf" srcId="{9FF5F76F-8EC7-4254-8B49-BC68C8761A8B}" destId="{DA465A29-31DB-401E-ABEA-9BA9E032A0E3}" srcOrd="1" destOrd="0" presId="urn:microsoft.com/office/officeart/2005/8/layout/hierarchy2"/>
    <dgm:cxn modelId="{DEE15CC9-0606-4F58-A8B8-45EF241C74B4}" type="presParOf" srcId="{DA465A29-31DB-401E-ABEA-9BA9E032A0E3}" destId="{21D2396F-9623-4EE3-82D0-EF3454FA4FF4}" srcOrd="0" destOrd="0" presId="urn:microsoft.com/office/officeart/2005/8/layout/hierarchy2"/>
    <dgm:cxn modelId="{0440C8E9-B3FB-4468-96F7-9EC5D2DDC8B5}" type="presParOf" srcId="{DA465A29-31DB-401E-ABEA-9BA9E032A0E3}" destId="{5AA71E2F-AFD6-40F2-92B2-675E10E68EAB}" srcOrd="1" destOrd="0" presId="urn:microsoft.com/office/officeart/2005/8/layout/hierarchy2"/>
    <dgm:cxn modelId="{55199BE4-AD1D-4240-A7CB-B6E89AB3F5B4}" type="presParOf" srcId="{5AA71E2F-AFD6-40F2-92B2-675E10E68EAB}" destId="{F3C658F5-3685-4591-8F9F-EFBCE4D476AF}" srcOrd="0" destOrd="0" presId="urn:microsoft.com/office/officeart/2005/8/layout/hierarchy2"/>
    <dgm:cxn modelId="{691CAC2B-9A94-4B2E-B631-A8B4CE6A3D7D}" type="presParOf" srcId="{F3C658F5-3685-4591-8F9F-EFBCE4D476AF}" destId="{9481D536-E4EC-4EFB-8E05-A87D8A050ECE}" srcOrd="0" destOrd="0" presId="urn:microsoft.com/office/officeart/2005/8/layout/hierarchy2"/>
    <dgm:cxn modelId="{B079EB61-EEDF-4C4D-8CD4-30C6095B2058}" type="presParOf" srcId="{5AA71E2F-AFD6-40F2-92B2-675E10E68EAB}" destId="{F85121D2-7415-4CD2-BAFA-B16F9C6BEEE4}" srcOrd="1" destOrd="0" presId="urn:microsoft.com/office/officeart/2005/8/layout/hierarchy2"/>
    <dgm:cxn modelId="{5F842D48-8B3F-45EC-B9F1-1A8F70FCD935}" type="presParOf" srcId="{F85121D2-7415-4CD2-BAFA-B16F9C6BEEE4}" destId="{741F436C-D6E5-4D2E-9D3F-C4F225F3788B}" srcOrd="0" destOrd="0" presId="urn:microsoft.com/office/officeart/2005/8/layout/hierarchy2"/>
    <dgm:cxn modelId="{0663F726-AA3A-4838-BA46-27088349D592}" type="presParOf" srcId="{F85121D2-7415-4CD2-BAFA-B16F9C6BEEE4}" destId="{710CEFB3-7CB2-44BC-9510-D15AF07AE0E1}" srcOrd="1" destOrd="0" presId="urn:microsoft.com/office/officeart/2005/8/layout/hierarchy2"/>
    <dgm:cxn modelId="{55B77253-969E-44EC-A2C5-B2B1E6456327}" type="presParOf" srcId="{710CEFB3-7CB2-44BC-9510-D15AF07AE0E1}" destId="{5374CD58-89AD-419D-A2FD-1C20682A1550}" srcOrd="0" destOrd="0" presId="urn:microsoft.com/office/officeart/2005/8/layout/hierarchy2"/>
    <dgm:cxn modelId="{2519D6BF-86FB-4113-A0E4-A0E2307FA3B5}" type="presParOf" srcId="{5374CD58-89AD-419D-A2FD-1C20682A1550}" destId="{51289659-E6F6-438F-A0D2-E95A45C30A2C}" srcOrd="0" destOrd="0" presId="urn:microsoft.com/office/officeart/2005/8/layout/hierarchy2"/>
    <dgm:cxn modelId="{F1DE633E-A19B-4F88-A51E-69CFCA18EE35}" type="presParOf" srcId="{710CEFB3-7CB2-44BC-9510-D15AF07AE0E1}" destId="{B3D0A883-CF5C-4548-BDDB-181114AA793B}" srcOrd="1" destOrd="0" presId="urn:microsoft.com/office/officeart/2005/8/layout/hierarchy2"/>
    <dgm:cxn modelId="{1D5558A5-9D23-48C4-B492-3BFD02DAE77F}" type="presParOf" srcId="{B3D0A883-CF5C-4548-BDDB-181114AA793B}" destId="{0EA15572-761F-4410-987B-4DE0B4CABB9B}" srcOrd="0" destOrd="0" presId="urn:microsoft.com/office/officeart/2005/8/layout/hierarchy2"/>
    <dgm:cxn modelId="{E66165D2-5794-4E26-BE1D-CB614E916283}" type="presParOf" srcId="{B3D0A883-CF5C-4548-BDDB-181114AA793B}" destId="{F98CA1BB-CA06-41C0-84D9-4816AB81869A}" srcOrd="1" destOrd="0" presId="urn:microsoft.com/office/officeart/2005/8/layout/hierarchy2"/>
    <dgm:cxn modelId="{D7E5A5EC-0261-443F-BFBD-BE56806D57CF}" type="presParOf" srcId="{F98CA1BB-CA06-41C0-84D9-4816AB81869A}" destId="{8E289D87-7105-43FA-AA99-3C80165B6BAC}" srcOrd="0" destOrd="0" presId="urn:microsoft.com/office/officeart/2005/8/layout/hierarchy2"/>
    <dgm:cxn modelId="{CC574F71-D8A1-4A06-8098-A16C09C4674C}" type="presParOf" srcId="{8E289D87-7105-43FA-AA99-3C80165B6BAC}" destId="{5DF18163-4A1B-48B1-836B-20D7D9E571B7}" srcOrd="0" destOrd="0" presId="urn:microsoft.com/office/officeart/2005/8/layout/hierarchy2"/>
    <dgm:cxn modelId="{124DA306-2BC6-4F4A-A32A-CD5B4DD7CFE3}" type="presParOf" srcId="{F98CA1BB-CA06-41C0-84D9-4816AB81869A}" destId="{4DDC05A9-47EF-494C-B7AE-51203896270C}" srcOrd="1" destOrd="0" presId="urn:microsoft.com/office/officeart/2005/8/layout/hierarchy2"/>
    <dgm:cxn modelId="{B1833691-DC42-41DC-935B-22D83BD7D23D}" type="presParOf" srcId="{4DDC05A9-47EF-494C-B7AE-51203896270C}" destId="{1D06C88B-9726-417D-A1D6-23D12DDA3923}" srcOrd="0" destOrd="0" presId="urn:microsoft.com/office/officeart/2005/8/layout/hierarchy2"/>
    <dgm:cxn modelId="{ABAFDFC1-DF14-498E-A66A-A2F2A3BB4523}" type="presParOf" srcId="{4DDC05A9-47EF-494C-B7AE-51203896270C}" destId="{9CF56C77-D9E2-4CBF-A496-0FB9A67198B4}" srcOrd="1" destOrd="0" presId="urn:microsoft.com/office/officeart/2005/8/layout/hierarchy2"/>
    <dgm:cxn modelId="{DC4C66E7-CDE6-4D71-BB65-CA02BED3E5B9}" type="presParOf" srcId="{9CF56C77-D9E2-4CBF-A496-0FB9A67198B4}" destId="{63D5BE9E-DAF9-4468-8144-00890D15EF42}" srcOrd="0" destOrd="0" presId="urn:microsoft.com/office/officeart/2005/8/layout/hierarchy2"/>
    <dgm:cxn modelId="{B21D9E17-4B2F-43EA-8939-CBB4723E7AF3}" type="presParOf" srcId="{63D5BE9E-DAF9-4468-8144-00890D15EF42}" destId="{A703D18E-35F4-45B5-84AB-0DEDDDE51D4E}" srcOrd="0" destOrd="0" presId="urn:microsoft.com/office/officeart/2005/8/layout/hierarchy2"/>
    <dgm:cxn modelId="{5C49AC8C-9826-4B04-9A92-54A668F17E80}" type="presParOf" srcId="{9CF56C77-D9E2-4CBF-A496-0FB9A67198B4}" destId="{912539FA-650C-4C9E-9952-FF01E50DD039}" srcOrd="1" destOrd="0" presId="urn:microsoft.com/office/officeart/2005/8/layout/hierarchy2"/>
    <dgm:cxn modelId="{9C6538A4-DFBF-4AA8-A54E-426A14B0848B}" type="presParOf" srcId="{912539FA-650C-4C9E-9952-FF01E50DD039}" destId="{0AD37660-3134-4B61-B5BF-28AFA036003F}" srcOrd="0" destOrd="0" presId="urn:microsoft.com/office/officeart/2005/8/layout/hierarchy2"/>
    <dgm:cxn modelId="{4B3CF0EF-93D3-4FEB-991A-E9717C9A69E9}" type="presParOf" srcId="{912539FA-650C-4C9E-9952-FF01E50DD039}" destId="{E3179211-7513-4C48-94A6-1DA709779599}" srcOrd="1" destOrd="0" presId="urn:microsoft.com/office/officeart/2005/8/layout/hierarchy2"/>
    <dgm:cxn modelId="{C06A80A1-06D3-4D34-A4B1-7CFD11E2DB62}" type="presParOf" srcId="{E3179211-7513-4C48-94A6-1DA709779599}" destId="{C626FBBF-BB8D-4C07-B210-D7B24763C93F}" srcOrd="0" destOrd="0" presId="urn:microsoft.com/office/officeart/2005/8/layout/hierarchy2"/>
    <dgm:cxn modelId="{3C850503-05AC-4B0A-9247-8DAE5C342A5D}" type="presParOf" srcId="{C626FBBF-BB8D-4C07-B210-D7B24763C93F}" destId="{6B84222C-DF81-43B7-8DA1-17EF2C8B9131}" srcOrd="0" destOrd="0" presId="urn:microsoft.com/office/officeart/2005/8/layout/hierarchy2"/>
    <dgm:cxn modelId="{0F622F49-9C6A-4D6C-8A3F-520E4E0B409C}" type="presParOf" srcId="{E3179211-7513-4C48-94A6-1DA709779599}" destId="{997FEA26-BD34-4843-9C21-DC9B8F649DF5}" srcOrd="1" destOrd="0" presId="urn:microsoft.com/office/officeart/2005/8/layout/hierarchy2"/>
    <dgm:cxn modelId="{8E31ED07-3DE8-4D38-B7F8-A3A0926D76B0}" type="presParOf" srcId="{997FEA26-BD34-4843-9C21-DC9B8F649DF5}" destId="{57C9C459-9034-4B9E-A782-3DF1F5C968A7}" srcOrd="0" destOrd="0" presId="urn:microsoft.com/office/officeart/2005/8/layout/hierarchy2"/>
    <dgm:cxn modelId="{50CCD1DB-FD46-40EC-B7E2-FA7EAF1326D6}" type="presParOf" srcId="{997FEA26-BD34-4843-9C21-DC9B8F649DF5}" destId="{C3EF164E-F4BA-4553-BDEB-E9244BA9D14D}" srcOrd="1" destOrd="0" presId="urn:microsoft.com/office/officeart/2005/8/layout/hierarchy2"/>
    <dgm:cxn modelId="{2E0FD3A6-8BE2-49F9-B537-8A6240BD9361}" type="presParOf" srcId="{C3EF164E-F4BA-4553-BDEB-E9244BA9D14D}" destId="{3D43BF27-294D-4319-8D17-FBBC12E58718}" srcOrd="0" destOrd="0" presId="urn:microsoft.com/office/officeart/2005/8/layout/hierarchy2"/>
    <dgm:cxn modelId="{1F62E793-DBC9-43C6-B0D6-DF1199B7EA18}" type="presParOf" srcId="{3D43BF27-294D-4319-8D17-FBBC12E58718}" destId="{AE698355-BA47-4EE3-A5A0-ED3BB6CBF869}" srcOrd="0" destOrd="0" presId="urn:microsoft.com/office/officeart/2005/8/layout/hierarchy2"/>
    <dgm:cxn modelId="{7CF1B02D-4B31-4D07-81D8-5835CA4E7E04}" type="presParOf" srcId="{C3EF164E-F4BA-4553-BDEB-E9244BA9D14D}" destId="{F69D877A-595D-4A15-BC75-23C96672DA58}" srcOrd="1" destOrd="0" presId="urn:microsoft.com/office/officeart/2005/8/layout/hierarchy2"/>
    <dgm:cxn modelId="{064CED69-6B93-4B68-9C87-22A17E8311D8}" type="presParOf" srcId="{F69D877A-595D-4A15-BC75-23C96672DA58}" destId="{0DB0CFA6-BDD9-4B52-BC79-A04AE3B8886B}" srcOrd="0" destOrd="0" presId="urn:microsoft.com/office/officeart/2005/8/layout/hierarchy2"/>
    <dgm:cxn modelId="{AEF70208-EDE1-4515-8CF1-BF2126823BFE}" type="presParOf" srcId="{F69D877A-595D-4A15-BC75-23C96672DA58}" destId="{78FDDA5B-7AC6-45B2-8656-E9DFCEBAE41B}" srcOrd="1" destOrd="0" presId="urn:microsoft.com/office/officeart/2005/8/layout/hierarchy2"/>
    <dgm:cxn modelId="{80E6CABD-B495-40E8-A4AF-7F1813DA9628}" type="presParOf" srcId="{78FDDA5B-7AC6-45B2-8656-E9DFCEBAE41B}" destId="{8C48D960-7A2E-4D25-A9F7-5A2CA5FD6797}" srcOrd="0" destOrd="0" presId="urn:microsoft.com/office/officeart/2005/8/layout/hierarchy2"/>
    <dgm:cxn modelId="{A445C525-6B42-4CB7-AD9F-E2CB6FC8F3A0}" type="presParOf" srcId="{8C48D960-7A2E-4D25-A9F7-5A2CA5FD6797}" destId="{0E15E3B4-8CE2-413B-85F0-1A5CE31F4C2E}" srcOrd="0" destOrd="0" presId="urn:microsoft.com/office/officeart/2005/8/layout/hierarchy2"/>
    <dgm:cxn modelId="{F4D7D0B7-9E01-4F9E-B511-F3F14D97A124}" type="presParOf" srcId="{78FDDA5B-7AC6-45B2-8656-E9DFCEBAE41B}" destId="{579882C6-43CC-452F-92D6-A3E770A2437F}" srcOrd="1" destOrd="0" presId="urn:microsoft.com/office/officeart/2005/8/layout/hierarchy2"/>
    <dgm:cxn modelId="{89E52F9B-02A5-4EA2-8B72-67E03D1CB6D6}" type="presParOf" srcId="{579882C6-43CC-452F-92D6-A3E770A2437F}" destId="{2CE2199D-9EF4-4951-A106-4A41A3D92672}" srcOrd="0" destOrd="0" presId="urn:microsoft.com/office/officeart/2005/8/layout/hierarchy2"/>
    <dgm:cxn modelId="{D6E98BB6-54B1-4AC1-BFDA-F06F4B069652}" type="presParOf" srcId="{579882C6-43CC-452F-92D6-A3E770A2437F}" destId="{44313BA9-F451-46C6-BED0-2F421208DAA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174D75-B4A1-4970-BDBD-AB47390C7435}" type="doc">
      <dgm:prSet loTypeId="urn:microsoft.com/office/officeart/2005/8/layout/default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42D6006-C048-479B-A48A-62099A7AFBB7}">
      <dgm:prSet phldrT="[Text]"/>
      <dgm:spPr/>
      <dgm:t>
        <a:bodyPr/>
        <a:lstStyle/>
        <a:p>
          <a:r>
            <a:rPr lang="en-US" dirty="0" smtClean="0"/>
            <a:t>BASH</a:t>
          </a:r>
          <a:endParaRPr lang="en-US" dirty="0"/>
        </a:p>
      </dgm:t>
    </dgm:pt>
    <dgm:pt modelId="{2D35D58B-B0BE-4CEC-9DF6-2BC7CC0E8BDB}" type="parTrans" cxnId="{1DCC1AE7-4BC6-4176-A65C-A2D48867DF9F}">
      <dgm:prSet/>
      <dgm:spPr/>
      <dgm:t>
        <a:bodyPr/>
        <a:lstStyle/>
        <a:p>
          <a:endParaRPr lang="en-US"/>
        </a:p>
      </dgm:t>
    </dgm:pt>
    <dgm:pt modelId="{039FC4F7-EDE8-4A60-AF66-33DCCBD24783}" type="sibTrans" cxnId="{1DCC1AE7-4BC6-4176-A65C-A2D48867DF9F}">
      <dgm:prSet/>
      <dgm:spPr/>
      <dgm:t>
        <a:bodyPr/>
        <a:lstStyle/>
        <a:p>
          <a:endParaRPr lang="en-US"/>
        </a:p>
      </dgm:t>
    </dgm:pt>
    <dgm:pt modelId="{2BE47990-3B54-4A07-8B64-7CA439390EF3}" type="pres">
      <dgm:prSet presAssocID="{B5174D75-B4A1-4970-BDBD-AB47390C743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18B198-8ACB-4F80-BA45-071676BB4BD3}" type="pres">
      <dgm:prSet presAssocID="{742D6006-C048-479B-A48A-62099A7AFBB7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36C348-47CF-4396-AB40-6ECB54E682F9}" type="presOf" srcId="{742D6006-C048-479B-A48A-62099A7AFBB7}" destId="{F218B198-8ACB-4F80-BA45-071676BB4BD3}" srcOrd="0" destOrd="0" presId="urn:microsoft.com/office/officeart/2005/8/layout/default"/>
    <dgm:cxn modelId="{1DCC1AE7-4BC6-4176-A65C-A2D48867DF9F}" srcId="{B5174D75-B4A1-4970-BDBD-AB47390C7435}" destId="{742D6006-C048-479B-A48A-62099A7AFBB7}" srcOrd="0" destOrd="0" parTransId="{2D35D58B-B0BE-4CEC-9DF6-2BC7CC0E8BDB}" sibTransId="{039FC4F7-EDE8-4A60-AF66-33DCCBD24783}"/>
    <dgm:cxn modelId="{D9913324-3950-4041-8B66-8CA622890C99}" type="presOf" srcId="{B5174D75-B4A1-4970-BDBD-AB47390C7435}" destId="{2BE47990-3B54-4A07-8B64-7CA439390EF3}" srcOrd="0" destOrd="0" presId="urn:microsoft.com/office/officeart/2005/8/layout/default"/>
    <dgm:cxn modelId="{C7331DA4-EE9D-4FFD-81AF-5B23468175EC}" type="presParOf" srcId="{2BE47990-3B54-4A07-8B64-7CA439390EF3}" destId="{F218B198-8ACB-4F80-BA45-071676BB4BD3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780176-15F7-444B-AB8A-5623C0F98ECE}" type="doc">
      <dgm:prSet loTypeId="urn:microsoft.com/office/officeart/2005/8/layout/bProcess3" loCatId="process" qsTypeId="urn:microsoft.com/office/officeart/2005/8/quickstyle/3d1" qsCatId="3D" csTypeId="urn:microsoft.com/office/officeart/2005/8/colors/colorful2" csCatId="colorful" phldr="1"/>
      <dgm:spPr/>
    </dgm:pt>
    <dgm:pt modelId="{FAC121C3-BC4D-45EA-88B3-402C9904EE23}">
      <dgm:prSet phldrT="[Text]"/>
      <dgm:spPr/>
      <dgm:t>
        <a:bodyPr/>
        <a:lstStyle/>
        <a:p>
          <a:r>
            <a:rPr lang="en-US" dirty="0" smtClean="0"/>
            <a:t>Request New Workspace</a:t>
          </a:r>
          <a:endParaRPr lang="en-US" dirty="0"/>
        </a:p>
      </dgm:t>
    </dgm:pt>
    <dgm:pt modelId="{2D2AE0C8-2BDD-43EC-8F19-63B7A1CCC5C8}" type="parTrans" cxnId="{48120187-B3A9-4589-A893-C7D437220B07}">
      <dgm:prSet/>
      <dgm:spPr/>
      <dgm:t>
        <a:bodyPr/>
        <a:lstStyle/>
        <a:p>
          <a:endParaRPr lang="en-US"/>
        </a:p>
      </dgm:t>
    </dgm:pt>
    <dgm:pt modelId="{188ACB0A-696B-4256-97F5-78FE099A9B82}" type="sibTrans" cxnId="{48120187-B3A9-4589-A893-C7D437220B07}">
      <dgm:prSet/>
      <dgm:spPr/>
      <dgm:t>
        <a:bodyPr/>
        <a:lstStyle/>
        <a:p>
          <a:endParaRPr lang="en-US"/>
        </a:p>
      </dgm:t>
    </dgm:pt>
    <dgm:pt modelId="{E494FBF4-4E1F-4379-B861-18A3A76F90C5}">
      <dgm:prSet phldrT="[Text]"/>
      <dgm:spPr/>
      <dgm:t>
        <a:bodyPr/>
        <a:lstStyle/>
        <a:p>
          <a:r>
            <a:rPr lang="en-US" dirty="0" smtClean="0"/>
            <a:t>Go out to lunch</a:t>
          </a:r>
          <a:endParaRPr lang="en-US" dirty="0"/>
        </a:p>
      </dgm:t>
    </dgm:pt>
    <dgm:pt modelId="{9266DFDC-415C-42E9-88CD-1396FCF6F7CD}" type="parTrans" cxnId="{811A22FA-926A-436B-901F-21E4FA97ACC4}">
      <dgm:prSet/>
      <dgm:spPr/>
      <dgm:t>
        <a:bodyPr/>
        <a:lstStyle/>
        <a:p>
          <a:endParaRPr lang="en-US"/>
        </a:p>
      </dgm:t>
    </dgm:pt>
    <dgm:pt modelId="{3CA887BB-DECC-4B2B-AF29-9819658AB269}" type="sibTrans" cxnId="{811A22FA-926A-436B-901F-21E4FA97ACC4}">
      <dgm:prSet/>
      <dgm:spPr/>
      <dgm:t>
        <a:bodyPr/>
        <a:lstStyle/>
        <a:p>
          <a:endParaRPr lang="en-US"/>
        </a:p>
      </dgm:t>
    </dgm:pt>
    <dgm:pt modelId="{C98614B7-4B10-45F2-B57E-EC819640AD40}">
      <dgm:prSet phldrT="[Text]"/>
      <dgm:spPr/>
      <dgm:t>
        <a:bodyPr/>
        <a:lstStyle/>
        <a:p>
          <a:r>
            <a:rPr lang="en-US" dirty="0" smtClean="0"/>
            <a:t>Check and see its still not there</a:t>
          </a:r>
          <a:endParaRPr lang="en-US" dirty="0"/>
        </a:p>
      </dgm:t>
    </dgm:pt>
    <dgm:pt modelId="{17281F3D-EC13-448E-B092-91A77B06FCD2}" type="parTrans" cxnId="{14E6FEE6-9C38-409E-8400-436E6A196B78}">
      <dgm:prSet/>
      <dgm:spPr/>
      <dgm:t>
        <a:bodyPr/>
        <a:lstStyle/>
        <a:p>
          <a:endParaRPr lang="en-US"/>
        </a:p>
      </dgm:t>
    </dgm:pt>
    <dgm:pt modelId="{5590CB55-1A6D-4549-923A-C88891CA3A0E}" type="sibTrans" cxnId="{14E6FEE6-9C38-409E-8400-436E6A196B78}">
      <dgm:prSet/>
      <dgm:spPr/>
      <dgm:t>
        <a:bodyPr/>
        <a:lstStyle/>
        <a:p>
          <a:endParaRPr lang="en-US"/>
        </a:p>
      </dgm:t>
    </dgm:pt>
    <dgm:pt modelId="{E5C61E2E-91D6-4C5D-BE19-556C17D13CE3}">
      <dgm:prSet phldrT="[Text]"/>
      <dgm:spPr/>
      <dgm:t>
        <a:bodyPr/>
        <a:lstStyle/>
        <a:p>
          <a:r>
            <a:rPr lang="en-US" dirty="0" smtClean="0"/>
            <a:t>Send the admin another email</a:t>
          </a:r>
          <a:endParaRPr lang="en-US" dirty="0"/>
        </a:p>
      </dgm:t>
    </dgm:pt>
    <dgm:pt modelId="{02A46E80-6924-42AA-A589-95DF2CD8298C}" type="parTrans" cxnId="{FE944784-7993-4516-9216-BF212532E1FD}">
      <dgm:prSet/>
      <dgm:spPr/>
      <dgm:t>
        <a:bodyPr/>
        <a:lstStyle/>
        <a:p>
          <a:endParaRPr lang="en-US"/>
        </a:p>
      </dgm:t>
    </dgm:pt>
    <dgm:pt modelId="{1E6A85DA-516E-46BA-B639-D2280E8860DD}" type="sibTrans" cxnId="{FE944784-7993-4516-9216-BF212532E1FD}">
      <dgm:prSet/>
      <dgm:spPr/>
      <dgm:t>
        <a:bodyPr/>
        <a:lstStyle/>
        <a:p>
          <a:endParaRPr lang="en-US"/>
        </a:p>
      </dgm:t>
    </dgm:pt>
    <dgm:pt modelId="{0D7C9204-5FA5-4AE2-A7F2-F436B6D7BD21}">
      <dgm:prSet phldrT="[Text]"/>
      <dgm:spPr/>
      <dgm:t>
        <a:bodyPr/>
        <a:lstStyle/>
        <a:p>
          <a:r>
            <a:rPr lang="en-US" dirty="0" smtClean="0"/>
            <a:t>Check Facebook</a:t>
          </a:r>
          <a:endParaRPr lang="en-US" dirty="0"/>
        </a:p>
      </dgm:t>
    </dgm:pt>
    <dgm:pt modelId="{8E169B96-703D-4F04-B2EF-60C70135B0AA}" type="parTrans" cxnId="{BC06952F-7848-4F55-A95C-BCF27E8348DD}">
      <dgm:prSet/>
      <dgm:spPr/>
      <dgm:t>
        <a:bodyPr/>
        <a:lstStyle/>
        <a:p>
          <a:endParaRPr lang="en-US"/>
        </a:p>
      </dgm:t>
    </dgm:pt>
    <dgm:pt modelId="{AB350429-7618-4DC9-8480-7E244BC70418}" type="sibTrans" cxnId="{BC06952F-7848-4F55-A95C-BCF27E8348DD}">
      <dgm:prSet/>
      <dgm:spPr/>
      <dgm:t>
        <a:bodyPr/>
        <a:lstStyle/>
        <a:p>
          <a:endParaRPr lang="en-US"/>
        </a:p>
      </dgm:t>
    </dgm:pt>
    <dgm:pt modelId="{77B3120E-4B22-4FE8-9F85-A453E9ACF0F2}">
      <dgm:prSet phldrT="[Text]"/>
      <dgm:spPr/>
      <dgm:t>
        <a:bodyPr/>
        <a:lstStyle/>
        <a:p>
          <a:r>
            <a:rPr lang="en-US" dirty="0" smtClean="0"/>
            <a:t>Check again, nope still not there</a:t>
          </a:r>
          <a:endParaRPr lang="en-US" dirty="0"/>
        </a:p>
      </dgm:t>
    </dgm:pt>
    <dgm:pt modelId="{3D34D429-2C3E-4AC0-ACE9-EFA1E63F569A}" type="parTrans" cxnId="{F7E11896-1483-4A52-909D-F414E87C8E00}">
      <dgm:prSet/>
      <dgm:spPr/>
      <dgm:t>
        <a:bodyPr/>
        <a:lstStyle/>
        <a:p>
          <a:endParaRPr lang="en-US"/>
        </a:p>
      </dgm:t>
    </dgm:pt>
    <dgm:pt modelId="{B95A1A5B-4B64-4B90-A229-4C3E9EE18E3F}" type="sibTrans" cxnId="{F7E11896-1483-4A52-909D-F414E87C8E00}">
      <dgm:prSet/>
      <dgm:spPr/>
      <dgm:t>
        <a:bodyPr/>
        <a:lstStyle/>
        <a:p>
          <a:endParaRPr lang="en-US"/>
        </a:p>
      </dgm:t>
    </dgm:pt>
    <dgm:pt modelId="{F9390813-761E-4134-AA4C-B70F7CDCC7C1}">
      <dgm:prSet phldrT="[Text]"/>
      <dgm:spPr/>
      <dgm:t>
        <a:bodyPr/>
        <a:lstStyle/>
        <a:p>
          <a:r>
            <a:rPr lang="en-US" dirty="0" smtClean="0"/>
            <a:t>Call the Admin, find out he’s on vacation</a:t>
          </a:r>
          <a:endParaRPr lang="en-US" dirty="0"/>
        </a:p>
      </dgm:t>
    </dgm:pt>
    <dgm:pt modelId="{658A2103-8339-4EE0-AB15-C77D832DF8A9}" type="parTrans" cxnId="{68B0A078-094C-4A27-90F8-3F9B52A07983}">
      <dgm:prSet/>
      <dgm:spPr/>
      <dgm:t>
        <a:bodyPr/>
        <a:lstStyle/>
        <a:p>
          <a:endParaRPr lang="en-US"/>
        </a:p>
      </dgm:t>
    </dgm:pt>
    <dgm:pt modelId="{2DA19202-FB6F-4C8A-B002-FA89D9E9E9E8}" type="sibTrans" cxnId="{68B0A078-094C-4A27-90F8-3F9B52A07983}">
      <dgm:prSet/>
      <dgm:spPr/>
      <dgm:t>
        <a:bodyPr/>
        <a:lstStyle/>
        <a:p>
          <a:endParaRPr lang="en-US"/>
        </a:p>
      </dgm:t>
    </dgm:pt>
    <dgm:pt modelId="{828D892A-E515-4610-9F10-6D84A02646D8}">
      <dgm:prSet phldrT="[Text]"/>
      <dgm:spPr/>
      <dgm:t>
        <a:bodyPr/>
        <a:lstStyle/>
        <a:p>
          <a:r>
            <a:rPr lang="en-US" dirty="0" smtClean="0"/>
            <a:t>Call the Backup Admin</a:t>
          </a:r>
          <a:endParaRPr lang="en-US" dirty="0"/>
        </a:p>
      </dgm:t>
    </dgm:pt>
    <dgm:pt modelId="{F4126A58-303E-4ACF-9D9F-1DD0C86A2280}" type="parTrans" cxnId="{7CF1AB1E-83A2-4036-A9DE-C2B317ED393A}">
      <dgm:prSet/>
      <dgm:spPr/>
      <dgm:t>
        <a:bodyPr/>
        <a:lstStyle/>
        <a:p>
          <a:endParaRPr lang="en-US"/>
        </a:p>
      </dgm:t>
    </dgm:pt>
    <dgm:pt modelId="{084AE614-9B38-47D9-87FB-58AC31419204}" type="sibTrans" cxnId="{7CF1AB1E-83A2-4036-A9DE-C2B317ED393A}">
      <dgm:prSet/>
      <dgm:spPr/>
      <dgm:t>
        <a:bodyPr/>
        <a:lstStyle/>
        <a:p>
          <a:endParaRPr lang="en-US"/>
        </a:p>
      </dgm:t>
    </dgm:pt>
    <dgm:pt modelId="{A4483F4C-07B9-456E-AD80-C90CA9F3C780}">
      <dgm:prSet phldrT="[Text]"/>
      <dgm:spPr/>
      <dgm:t>
        <a:bodyPr/>
        <a:lstStyle/>
        <a:p>
          <a:r>
            <a:rPr lang="en-US" dirty="0" smtClean="0"/>
            <a:t>Wait for him to finish his game of solitaire</a:t>
          </a:r>
          <a:endParaRPr lang="en-US" dirty="0"/>
        </a:p>
      </dgm:t>
    </dgm:pt>
    <dgm:pt modelId="{101D9FB1-A5B4-4A22-BDAE-1AE39B5FE507}" type="parTrans" cxnId="{CE5C175E-6C71-437E-B29B-70984BDA5D96}">
      <dgm:prSet/>
      <dgm:spPr/>
      <dgm:t>
        <a:bodyPr/>
        <a:lstStyle/>
        <a:p>
          <a:endParaRPr lang="en-US"/>
        </a:p>
      </dgm:t>
    </dgm:pt>
    <dgm:pt modelId="{6DED40A6-EF50-4C57-AA75-DA6922FD704B}" type="sibTrans" cxnId="{CE5C175E-6C71-437E-B29B-70984BDA5D96}">
      <dgm:prSet/>
      <dgm:spPr/>
      <dgm:t>
        <a:bodyPr/>
        <a:lstStyle/>
        <a:p>
          <a:endParaRPr lang="en-US"/>
        </a:p>
      </dgm:t>
    </dgm:pt>
    <dgm:pt modelId="{488AF285-06B2-4D9B-AF93-164C7EFC5881}">
      <dgm:prSet phldrT="[Text]"/>
      <dgm:spPr/>
      <dgm:t>
        <a:bodyPr/>
        <a:lstStyle/>
        <a:p>
          <a:r>
            <a:rPr lang="en-US" dirty="0" smtClean="0"/>
            <a:t>Find out he spelled it wrong</a:t>
          </a:r>
          <a:endParaRPr lang="en-US" dirty="0"/>
        </a:p>
      </dgm:t>
    </dgm:pt>
    <dgm:pt modelId="{C42A73B8-DB80-4EF1-88C8-57B177620078}" type="parTrans" cxnId="{CFB8FA6B-CB4C-4253-A9C9-88D17535E4CB}">
      <dgm:prSet/>
      <dgm:spPr/>
      <dgm:t>
        <a:bodyPr/>
        <a:lstStyle/>
        <a:p>
          <a:endParaRPr lang="en-US"/>
        </a:p>
      </dgm:t>
    </dgm:pt>
    <dgm:pt modelId="{A632DFD1-3C5C-4D0A-9844-9EFBD2A6C410}" type="sibTrans" cxnId="{CFB8FA6B-CB4C-4253-A9C9-88D17535E4CB}">
      <dgm:prSet/>
      <dgm:spPr/>
      <dgm:t>
        <a:bodyPr/>
        <a:lstStyle/>
        <a:p>
          <a:endParaRPr lang="en-US"/>
        </a:p>
      </dgm:t>
    </dgm:pt>
    <dgm:pt modelId="{53624501-D2A3-4F91-B5AC-14BF1E15AA34}">
      <dgm:prSet phldrT="[Text]"/>
      <dgm:spPr/>
      <dgm:t>
        <a:bodyPr/>
        <a:lstStyle/>
        <a:p>
          <a:r>
            <a:rPr lang="en-US" dirty="0" smtClean="0"/>
            <a:t>Ask for the spelling to be corrected</a:t>
          </a:r>
          <a:endParaRPr lang="en-US" dirty="0"/>
        </a:p>
      </dgm:t>
    </dgm:pt>
    <dgm:pt modelId="{79E780FD-4C77-4F85-9F3A-B86C36BE2962}" type="parTrans" cxnId="{7512BDA2-A5CA-449B-AE74-57445319EBFC}">
      <dgm:prSet/>
      <dgm:spPr/>
      <dgm:t>
        <a:bodyPr/>
        <a:lstStyle/>
        <a:p>
          <a:endParaRPr lang="en-US"/>
        </a:p>
      </dgm:t>
    </dgm:pt>
    <dgm:pt modelId="{A4770BCC-5457-4EDF-B3EE-F0DF61F5837A}" type="sibTrans" cxnId="{7512BDA2-A5CA-449B-AE74-57445319EBFC}">
      <dgm:prSet/>
      <dgm:spPr/>
      <dgm:t>
        <a:bodyPr/>
        <a:lstStyle/>
        <a:p>
          <a:endParaRPr lang="en-US"/>
        </a:p>
      </dgm:t>
    </dgm:pt>
    <dgm:pt modelId="{C05E6902-9394-42E7-873F-4D56E5E81D57}">
      <dgm:prSet phldrT="[Text]"/>
      <dgm:spPr/>
      <dgm:t>
        <a:bodyPr/>
        <a:lstStyle/>
        <a:p>
          <a:r>
            <a:rPr lang="en-US" dirty="0" smtClean="0"/>
            <a:t>Go home, still with no Workspace</a:t>
          </a:r>
          <a:endParaRPr lang="en-US" dirty="0"/>
        </a:p>
      </dgm:t>
    </dgm:pt>
    <dgm:pt modelId="{8D2C3A45-7AB4-4AE3-86B2-D2BB0904B5B4}" type="parTrans" cxnId="{849B3229-A901-49C6-B2CF-20D5CC114C07}">
      <dgm:prSet/>
      <dgm:spPr/>
      <dgm:t>
        <a:bodyPr/>
        <a:lstStyle/>
        <a:p>
          <a:endParaRPr lang="en-US"/>
        </a:p>
      </dgm:t>
    </dgm:pt>
    <dgm:pt modelId="{E0BC8935-F0BF-4CD9-861C-B1BDF5D7DBDE}" type="sibTrans" cxnId="{849B3229-A901-49C6-B2CF-20D5CC114C07}">
      <dgm:prSet/>
      <dgm:spPr/>
      <dgm:t>
        <a:bodyPr/>
        <a:lstStyle/>
        <a:p>
          <a:endParaRPr lang="en-US"/>
        </a:p>
      </dgm:t>
    </dgm:pt>
    <dgm:pt modelId="{11112C41-20E8-4CA5-96BD-C3F1EA48371B}">
      <dgm:prSet phldrT="[Text]"/>
      <dgm:spPr/>
      <dgm:t>
        <a:bodyPr/>
        <a:lstStyle/>
        <a:p>
          <a:r>
            <a:rPr lang="en-US" dirty="0" smtClean="0"/>
            <a:t>Get an email from the Primary saying it already exists</a:t>
          </a:r>
          <a:endParaRPr lang="en-US" dirty="0"/>
        </a:p>
      </dgm:t>
    </dgm:pt>
    <dgm:pt modelId="{CF255538-7EB6-499E-93C3-61F79FE10E8B}" type="parTrans" cxnId="{37C1FDA5-058C-49B2-A78C-26ED1D41B0A0}">
      <dgm:prSet/>
      <dgm:spPr/>
      <dgm:t>
        <a:bodyPr/>
        <a:lstStyle/>
        <a:p>
          <a:endParaRPr lang="en-US"/>
        </a:p>
      </dgm:t>
    </dgm:pt>
    <dgm:pt modelId="{35493791-CB07-4162-8F9D-28B2A7ED68A8}" type="sibTrans" cxnId="{37C1FDA5-058C-49B2-A78C-26ED1D41B0A0}">
      <dgm:prSet/>
      <dgm:spPr/>
      <dgm:t>
        <a:bodyPr/>
        <a:lstStyle/>
        <a:p>
          <a:endParaRPr lang="en-US"/>
        </a:p>
      </dgm:t>
    </dgm:pt>
    <dgm:pt modelId="{6F8C84D3-2810-40C6-87BB-0A69C1D2A597}">
      <dgm:prSet phldrT="[Text]"/>
      <dgm:spPr/>
      <dgm:t>
        <a:bodyPr/>
        <a:lstStyle/>
        <a:p>
          <a:r>
            <a:rPr lang="en-US" dirty="0" smtClean="0"/>
            <a:t>Map the new workspace to a local directory</a:t>
          </a:r>
          <a:endParaRPr lang="en-US" dirty="0"/>
        </a:p>
      </dgm:t>
    </dgm:pt>
    <dgm:pt modelId="{2E013E0F-AB14-4FD4-8129-9DB522BC129F}" type="parTrans" cxnId="{055D7486-6C34-4FC5-AB51-6861444FAF6D}">
      <dgm:prSet/>
      <dgm:spPr/>
      <dgm:t>
        <a:bodyPr/>
        <a:lstStyle/>
        <a:p>
          <a:endParaRPr lang="en-US"/>
        </a:p>
      </dgm:t>
    </dgm:pt>
    <dgm:pt modelId="{80C11805-9AB6-499C-B2DC-17AA5315F98E}" type="sibTrans" cxnId="{055D7486-6C34-4FC5-AB51-6861444FAF6D}">
      <dgm:prSet/>
      <dgm:spPr/>
      <dgm:t>
        <a:bodyPr/>
        <a:lstStyle/>
        <a:p>
          <a:endParaRPr lang="en-US"/>
        </a:p>
      </dgm:t>
    </dgm:pt>
    <dgm:pt modelId="{28CFA05A-C164-49B7-B675-B4A32B3233F5}">
      <dgm:prSet phldrT="[Text]"/>
      <dgm:spPr/>
      <dgm:t>
        <a:bodyPr/>
        <a:lstStyle/>
        <a:p>
          <a:r>
            <a:rPr lang="en-US" dirty="0" smtClean="0"/>
            <a:t>FINALLY commit some code to the Workspace</a:t>
          </a:r>
          <a:endParaRPr lang="en-US" dirty="0"/>
        </a:p>
      </dgm:t>
    </dgm:pt>
    <dgm:pt modelId="{883ECEB2-14A8-4223-A046-744CD86A5E88}" type="parTrans" cxnId="{156C6607-CF67-4A97-91B0-12378FF1AE31}">
      <dgm:prSet/>
      <dgm:spPr/>
      <dgm:t>
        <a:bodyPr/>
        <a:lstStyle/>
        <a:p>
          <a:endParaRPr lang="en-US"/>
        </a:p>
      </dgm:t>
    </dgm:pt>
    <dgm:pt modelId="{D946382E-1145-40A6-89C1-5DDAD6837CA5}" type="sibTrans" cxnId="{156C6607-CF67-4A97-91B0-12378FF1AE31}">
      <dgm:prSet/>
      <dgm:spPr/>
      <dgm:t>
        <a:bodyPr/>
        <a:lstStyle/>
        <a:p>
          <a:endParaRPr lang="en-US"/>
        </a:p>
      </dgm:t>
    </dgm:pt>
    <dgm:pt modelId="{D7BA071D-91FA-4FA3-A8C4-D1F6A74DBABE}" type="pres">
      <dgm:prSet presAssocID="{A4780176-15F7-444B-AB8A-5623C0F98ECE}" presName="Name0" presStyleCnt="0">
        <dgm:presLayoutVars>
          <dgm:dir/>
          <dgm:resizeHandles val="exact"/>
        </dgm:presLayoutVars>
      </dgm:prSet>
      <dgm:spPr/>
    </dgm:pt>
    <dgm:pt modelId="{21016743-5E7F-4B3B-BBDF-C5A29EF3180A}" type="pres">
      <dgm:prSet presAssocID="{FAC121C3-BC4D-45EA-88B3-402C9904EE23}" presName="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535E5-5E94-4D61-985E-8338CA77C04E}" type="pres">
      <dgm:prSet presAssocID="{188ACB0A-696B-4256-97F5-78FE099A9B82}" presName="sibTrans" presStyleLbl="sibTrans1D1" presStyleIdx="0" presStyleCnt="14"/>
      <dgm:spPr/>
      <dgm:t>
        <a:bodyPr/>
        <a:lstStyle/>
        <a:p>
          <a:endParaRPr lang="en-US"/>
        </a:p>
      </dgm:t>
    </dgm:pt>
    <dgm:pt modelId="{6630A027-11AB-4195-9AD5-36786A404482}" type="pres">
      <dgm:prSet presAssocID="{188ACB0A-696B-4256-97F5-78FE099A9B82}" presName="connectorText" presStyleLbl="sibTrans1D1" presStyleIdx="0" presStyleCnt="14"/>
      <dgm:spPr/>
      <dgm:t>
        <a:bodyPr/>
        <a:lstStyle/>
        <a:p>
          <a:endParaRPr lang="en-US"/>
        </a:p>
      </dgm:t>
    </dgm:pt>
    <dgm:pt modelId="{38E43771-2DBA-48A6-885D-2206DAC0109C}" type="pres">
      <dgm:prSet presAssocID="{E494FBF4-4E1F-4379-B861-18A3A76F90C5}" presName="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216C1C-16A0-4414-B8D9-970CAB42BE18}" type="pres">
      <dgm:prSet presAssocID="{3CA887BB-DECC-4B2B-AF29-9819658AB269}" presName="sibTrans" presStyleLbl="sibTrans1D1" presStyleIdx="1" presStyleCnt="14"/>
      <dgm:spPr/>
      <dgm:t>
        <a:bodyPr/>
        <a:lstStyle/>
        <a:p>
          <a:endParaRPr lang="en-US"/>
        </a:p>
      </dgm:t>
    </dgm:pt>
    <dgm:pt modelId="{19F48D81-D3F4-4B83-A227-941614D6D51D}" type="pres">
      <dgm:prSet presAssocID="{3CA887BB-DECC-4B2B-AF29-9819658AB269}" presName="connectorText" presStyleLbl="sibTrans1D1" presStyleIdx="1" presStyleCnt="14"/>
      <dgm:spPr/>
      <dgm:t>
        <a:bodyPr/>
        <a:lstStyle/>
        <a:p>
          <a:endParaRPr lang="en-US"/>
        </a:p>
      </dgm:t>
    </dgm:pt>
    <dgm:pt modelId="{59D29074-0385-4E5A-882B-501801EA1183}" type="pres">
      <dgm:prSet presAssocID="{C98614B7-4B10-45F2-B57E-EC819640AD40}" presName="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CCA54A-56D3-4D1F-BB07-E4E69F595882}" type="pres">
      <dgm:prSet presAssocID="{5590CB55-1A6D-4549-923A-C88891CA3A0E}" presName="sibTrans" presStyleLbl="sibTrans1D1" presStyleIdx="2" presStyleCnt="14"/>
      <dgm:spPr/>
      <dgm:t>
        <a:bodyPr/>
        <a:lstStyle/>
        <a:p>
          <a:endParaRPr lang="en-US"/>
        </a:p>
      </dgm:t>
    </dgm:pt>
    <dgm:pt modelId="{DC101DB8-A3CE-48BE-BE4A-B37AF6372573}" type="pres">
      <dgm:prSet presAssocID="{5590CB55-1A6D-4549-923A-C88891CA3A0E}" presName="connectorText" presStyleLbl="sibTrans1D1" presStyleIdx="2" presStyleCnt="14"/>
      <dgm:spPr/>
      <dgm:t>
        <a:bodyPr/>
        <a:lstStyle/>
        <a:p>
          <a:endParaRPr lang="en-US"/>
        </a:p>
      </dgm:t>
    </dgm:pt>
    <dgm:pt modelId="{92895B09-55A6-4B80-80B6-7B8CF1F4CD19}" type="pres">
      <dgm:prSet presAssocID="{E5C61E2E-91D6-4C5D-BE19-556C17D13CE3}" presName="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D3D2C1-DC78-4ED7-A99C-9B0F9D561562}" type="pres">
      <dgm:prSet presAssocID="{1E6A85DA-516E-46BA-B639-D2280E8860DD}" presName="sibTrans" presStyleLbl="sibTrans1D1" presStyleIdx="3" presStyleCnt="14"/>
      <dgm:spPr/>
      <dgm:t>
        <a:bodyPr/>
        <a:lstStyle/>
        <a:p>
          <a:endParaRPr lang="en-US"/>
        </a:p>
      </dgm:t>
    </dgm:pt>
    <dgm:pt modelId="{C3849C90-8DA7-4AE3-A8C9-69CDD6F66FE6}" type="pres">
      <dgm:prSet presAssocID="{1E6A85DA-516E-46BA-B639-D2280E8860DD}" presName="connectorText" presStyleLbl="sibTrans1D1" presStyleIdx="3" presStyleCnt="14"/>
      <dgm:spPr/>
      <dgm:t>
        <a:bodyPr/>
        <a:lstStyle/>
        <a:p>
          <a:endParaRPr lang="en-US"/>
        </a:p>
      </dgm:t>
    </dgm:pt>
    <dgm:pt modelId="{4EE08BB6-7161-4F8F-9DE1-84356F1C2488}" type="pres">
      <dgm:prSet presAssocID="{0D7C9204-5FA5-4AE2-A7F2-F436B6D7BD21}" presName="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2FB63-01B4-490C-A5D1-EB027149DB85}" type="pres">
      <dgm:prSet presAssocID="{AB350429-7618-4DC9-8480-7E244BC70418}" presName="sibTrans" presStyleLbl="sibTrans1D1" presStyleIdx="4" presStyleCnt="14"/>
      <dgm:spPr/>
      <dgm:t>
        <a:bodyPr/>
        <a:lstStyle/>
        <a:p>
          <a:endParaRPr lang="en-US"/>
        </a:p>
      </dgm:t>
    </dgm:pt>
    <dgm:pt modelId="{CBAF236A-1639-488F-8181-F326FF6F8969}" type="pres">
      <dgm:prSet presAssocID="{AB350429-7618-4DC9-8480-7E244BC70418}" presName="connectorText" presStyleLbl="sibTrans1D1" presStyleIdx="4" presStyleCnt="14"/>
      <dgm:spPr/>
      <dgm:t>
        <a:bodyPr/>
        <a:lstStyle/>
        <a:p>
          <a:endParaRPr lang="en-US"/>
        </a:p>
      </dgm:t>
    </dgm:pt>
    <dgm:pt modelId="{FCEA28CF-1B4F-4558-88E9-D85FA4D87202}" type="pres">
      <dgm:prSet presAssocID="{77B3120E-4B22-4FE8-9F85-A453E9ACF0F2}" presName="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F35B1F-282A-48D7-AB7D-A81123EE9ACF}" type="pres">
      <dgm:prSet presAssocID="{B95A1A5B-4B64-4B90-A229-4C3E9EE18E3F}" presName="sibTrans" presStyleLbl="sibTrans1D1" presStyleIdx="5" presStyleCnt="14"/>
      <dgm:spPr/>
      <dgm:t>
        <a:bodyPr/>
        <a:lstStyle/>
        <a:p>
          <a:endParaRPr lang="en-US"/>
        </a:p>
      </dgm:t>
    </dgm:pt>
    <dgm:pt modelId="{F8BA6D57-CF7B-44C3-81C7-F87B14D28829}" type="pres">
      <dgm:prSet presAssocID="{B95A1A5B-4B64-4B90-A229-4C3E9EE18E3F}" presName="connectorText" presStyleLbl="sibTrans1D1" presStyleIdx="5" presStyleCnt="14"/>
      <dgm:spPr/>
      <dgm:t>
        <a:bodyPr/>
        <a:lstStyle/>
        <a:p>
          <a:endParaRPr lang="en-US"/>
        </a:p>
      </dgm:t>
    </dgm:pt>
    <dgm:pt modelId="{2CE21FB3-87A6-4D7B-8EA4-4B16EA8C8249}" type="pres">
      <dgm:prSet presAssocID="{F9390813-761E-4134-AA4C-B70F7CDCC7C1}" presName="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D01FC0-5325-4077-9D5B-C305E1E638A0}" type="pres">
      <dgm:prSet presAssocID="{2DA19202-FB6F-4C8A-B002-FA89D9E9E9E8}" presName="sibTrans" presStyleLbl="sibTrans1D1" presStyleIdx="6" presStyleCnt="14"/>
      <dgm:spPr/>
      <dgm:t>
        <a:bodyPr/>
        <a:lstStyle/>
        <a:p>
          <a:endParaRPr lang="en-US"/>
        </a:p>
      </dgm:t>
    </dgm:pt>
    <dgm:pt modelId="{7E3C2284-BF6E-4418-8842-900D442C5FFF}" type="pres">
      <dgm:prSet presAssocID="{2DA19202-FB6F-4C8A-B002-FA89D9E9E9E8}" presName="connectorText" presStyleLbl="sibTrans1D1" presStyleIdx="6" presStyleCnt="14"/>
      <dgm:spPr/>
      <dgm:t>
        <a:bodyPr/>
        <a:lstStyle/>
        <a:p>
          <a:endParaRPr lang="en-US"/>
        </a:p>
      </dgm:t>
    </dgm:pt>
    <dgm:pt modelId="{7BB5AFC2-9B9F-42CD-BC3B-63A8231F5CEE}" type="pres">
      <dgm:prSet presAssocID="{828D892A-E515-4610-9F10-6D84A02646D8}" presName="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DC1DA-1208-4504-A9C8-BF77C31F32F5}" type="pres">
      <dgm:prSet presAssocID="{084AE614-9B38-47D9-87FB-58AC31419204}" presName="sibTrans" presStyleLbl="sibTrans1D1" presStyleIdx="7" presStyleCnt="14"/>
      <dgm:spPr/>
      <dgm:t>
        <a:bodyPr/>
        <a:lstStyle/>
        <a:p>
          <a:endParaRPr lang="en-US"/>
        </a:p>
      </dgm:t>
    </dgm:pt>
    <dgm:pt modelId="{E84C35A7-756A-4851-849B-AC5CA3E9846D}" type="pres">
      <dgm:prSet presAssocID="{084AE614-9B38-47D9-87FB-58AC31419204}" presName="connectorText" presStyleLbl="sibTrans1D1" presStyleIdx="7" presStyleCnt="14"/>
      <dgm:spPr/>
      <dgm:t>
        <a:bodyPr/>
        <a:lstStyle/>
        <a:p>
          <a:endParaRPr lang="en-US"/>
        </a:p>
      </dgm:t>
    </dgm:pt>
    <dgm:pt modelId="{44574E5A-4C39-4F0F-99F8-76C742BC4394}" type="pres">
      <dgm:prSet presAssocID="{A4483F4C-07B9-456E-AD80-C90CA9F3C780}" presName="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FF4DD0-1B83-4A5C-809F-C7959BBE3961}" type="pres">
      <dgm:prSet presAssocID="{6DED40A6-EF50-4C57-AA75-DA6922FD704B}" presName="sibTrans" presStyleLbl="sibTrans1D1" presStyleIdx="8" presStyleCnt="14"/>
      <dgm:spPr/>
      <dgm:t>
        <a:bodyPr/>
        <a:lstStyle/>
        <a:p>
          <a:endParaRPr lang="en-US"/>
        </a:p>
      </dgm:t>
    </dgm:pt>
    <dgm:pt modelId="{3A57BC51-E795-4AB0-8A54-04FC40DA1183}" type="pres">
      <dgm:prSet presAssocID="{6DED40A6-EF50-4C57-AA75-DA6922FD704B}" presName="connectorText" presStyleLbl="sibTrans1D1" presStyleIdx="8" presStyleCnt="14"/>
      <dgm:spPr/>
      <dgm:t>
        <a:bodyPr/>
        <a:lstStyle/>
        <a:p>
          <a:endParaRPr lang="en-US"/>
        </a:p>
      </dgm:t>
    </dgm:pt>
    <dgm:pt modelId="{33D30899-8FFC-4145-8EB3-2622C42055D9}" type="pres">
      <dgm:prSet presAssocID="{488AF285-06B2-4D9B-AF93-164C7EFC5881}" presName="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AF9B9-408B-486F-9A3C-B5593D1B6D48}" type="pres">
      <dgm:prSet presAssocID="{A632DFD1-3C5C-4D0A-9844-9EFBD2A6C410}" presName="sibTrans" presStyleLbl="sibTrans1D1" presStyleIdx="9" presStyleCnt="14"/>
      <dgm:spPr/>
      <dgm:t>
        <a:bodyPr/>
        <a:lstStyle/>
        <a:p>
          <a:endParaRPr lang="en-US"/>
        </a:p>
      </dgm:t>
    </dgm:pt>
    <dgm:pt modelId="{AF397321-2437-4F67-98F3-825513F8A6DE}" type="pres">
      <dgm:prSet presAssocID="{A632DFD1-3C5C-4D0A-9844-9EFBD2A6C410}" presName="connectorText" presStyleLbl="sibTrans1D1" presStyleIdx="9" presStyleCnt="14"/>
      <dgm:spPr/>
      <dgm:t>
        <a:bodyPr/>
        <a:lstStyle/>
        <a:p>
          <a:endParaRPr lang="en-US"/>
        </a:p>
      </dgm:t>
    </dgm:pt>
    <dgm:pt modelId="{CAD946EA-13CF-4D5C-B0AF-741ADE3215EF}" type="pres">
      <dgm:prSet presAssocID="{53624501-D2A3-4F91-B5AC-14BF1E15AA34}" presName="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A5EB5-3EED-4778-A351-060D91D7635B}" type="pres">
      <dgm:prSet presAssocID="{A4770BCC-5457-4EDF-B3EE-F0DF61F5837A}" presName="sibTrans" presStyleLbl="sibTrans1D1" presStyleIdx="10" presStyleCnt="14"/>
      <dgm:spPr/>
      <dgm:t>
        <a:bodyPr/>
        <a:lstStyle/>
        <a:p>
          <a:endParaRPr lang="en-US"/>
        </a:p>
      </dgm:t>
    </dgm:pt>
    <dgm:pt modelId="{0DF4EA2B-24E3-49D0-9A1E-4ACBACC58C0F}" type="pres">
      <dgm:prSet presAssocID="{A4770BCC-5457-4EDF-B3EE-F0DF61F5837A}" presName="connectorText" presStyleLbl="sibTrans1D1" presStyleIdx="10" presStyleCnt="14"/>
      <dgm:spPr/>
      <dgm:t>
        <a:bodyPr/>
        <a:lstStyle/>
        <a:p>
          <a:endParaRPr lang="en-US"/>
        </a:p>
      </dgm:t>
    </dgm:pt>
    <dgm:pt modelId="{F2DB32A0-C43A-4038-B233-3A508234306D}" type="pres">
      <dgm:prSet presAssocID="{C05E6902-9394-42E7-873F-4D56E5E81D57}" presName="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BFB999-5009-4544-9C4D-58A46A3E9A74}" type="pres">
      <dgm:prSet presAssocID="{E0BC8935-F0BF-4CD9-861C-B1BDF5D7DBDE}" presName="sibTrans" presStyleLbl="sibTrans1D1" presStyleIdx="11" presStyleCnt="14"/>
      <dgm:spPr/>
      <dgm:t>
        <a:bodyPr/>
        <a:lstStyle/>
        <a:p>
          <a:endParaRPr lang="en-US"/>
        </a:p>
      </dgm:t>
    </dgm:pt>
    <dgm:pt modelId="{25ACE676-5D69-44B0-A174-0F0B08C45A90}" type="pres">
      <dgm:prSet presAssocID="{E0BC8935-F0BF-4CD9-861C-B1BDF5D7DBDE}" presName="connectorText" presStyleLbl="sibTrans1D1" presStyleIdx="11" presStyleCnt="14"/>
      <dgm:spPr/>
      <dgm:t>
        <a:bodyPr/>
        <a:lstStyle/>
        <a:p>
          <a:endParaRPr lang="en-US"/>
        </a:p>
      </dgm:t>
    </dgm:pt>
    <dgm:pt modelId="{178EFC70-23F4-4BC8-B8A8-5EE9A1D7B2ED}" type="pres">
      <dgm:prSet presAssocID="{11112C41-20E8-4CA5-96BD-C3F1EA48371B}" presName="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5658E-A4A4-471C-A42C-132E2BEB8590}" type="pres">
      <dgm:prSet presAssocID="{35493791-CB07-4162-8F9D-28B2A7ED68A8}" presName="sibTrans" presStyleLbl="sibTrans1D1" presStyleIdx="12" presStyleCnt="14"/>
      <dgm:spPr/>
      <dgm:t>
        <a:bodyPr/>
        <a:lstStyle/>
        <a:p>
          <a:endParaRPr lang="en-US"/>
        </a:p>
      </dgm:t>
    </dgm:pt>
    <dgm:pt modelId="{1619CD67-4C8D-424E-8C41-9580DF2A949D}" type="pres">
      <dgm:prSet presAssocID="{35493791-CB07-4162-8F9D-28B2A7ED68A8}" presName="connectorText" presStyleLbl="sibTrans1D1" presStyleIdx="12" presStyleCnt="14"/>
      <dgm:spPr/>
      <dgm:t>
        <a:bodyPr/>
        <a:lstStyle/>
        <a:p>
          <a:endParaRPr lang="en-US"/>
        </a:p>
      </dgm:t>
    </dgm:pt>
    <dgm:pt modelId="{19700188-F333-42DF-853A-C64F6933CDB6}" type="pres">
      <dgm:prSet presAssocID="{6F8C84D3-2810-40C6-87BB-0A69C1D2A597}" presName="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A84D3B-9321-481E-8B40-041627D5C739}" type="pres">
      <dgm:prSet presAssocID="{80C11805-9AB6-499C-B2DC-17AA5315F98E}" presName="sibTrans" presStyleLbl="sibTrans1D1" presStyleIdx="13" presStyleCnt="14"/>
      <dgm:spPr/>
      <dgm:t>
        <a:bodyPr/>
        <a:lstStyle/>
        <a:p>
          <a:endParaRPr lang="en-US"/>
        </a:p>
      </dgm:t>
    </dgm:pt>
    <dgm:pt modelId="{B93CDF62-7C97-4213-B4DB-DF22D70C8D9F}" type="pres">
      <dgm:prSet presAssocID="{80C11805-9AB6-499C-B2DC-17AA5315F98E}" presName="connectorText" presStyleLbl="sibTrans1D1" presStyleIdx="13" presStyleCnt="14"/>
      <dgm:spPr/>
      <dgm:t>
        <a:bodyPr/>
        <a:lstStyle/>
        <a:p>
          <a:endParaRPr lang="en-US"/>
        </a:p>
      </dgm:t>
    </dgm:pt>
    <dgm:pt modelId="{993832A0-C91E-4D74-AF35-5A0F46592D43}" type="pres">
      <dgm:prSet presAssocID="{28CFA05A-C164-49B7-B675-B4A32B3233F5}" presName="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E6FEE6-9C38-409E-8400-436E6A196B78}" srcId="{A4780176-15F7-444B-AB8A-5623C0F98ECE}" destId="{C98614B7-4B10-45F2-B57E-EC819640AD40}" srcOrd="2" destOrd="0" parTransId="{17281F3D-EC13-448E-B092-91A77B06FCD2}" sibTransId="{5590CB55-1A6D-4549-923A-C88891CA3A0E}"/>
    <dgm:cxn modelId="{A628FD68-49C1-4020-BE53-4645FBF8CD9B}" type="presOf" srcId="{35493791-CB07-4162-8F9D-28B2A7ED68A8}" destId="{BB45658E-A4A4-471C-A42C-132E2BEB8590}" srcOrd="0" destOrd="0" presId="urn:microsoft.com/office/officeart/2005/8/layout/bProcess3"/>
    <dgm:cxn modelId="{D41454E4-673D-48DB-910F-441B834CA4C4}" type="presOf" srcId="{C98614B7-4B10-45F2-B57E-EC819640AD40}" destId="{59D29074-0385-4E5A-882B-501801EA1183}" srcOrd="0" destOrd="0" presId="urn:microsoft.com/office/officeart/2005/8/layout/bProcess3"/>
    <dgm:cxn modelId="{68B0A078-094C-4A27-90F8-3F9B52A07983}" srcId="{A4780176-15F7-444B-AB8A-5623C0F98ECE}" destId="{F9390813-761E-4134-AA4C-B70F7CDCC7C1}" srcOrd="6" destOrd="0" parTransId="{658A2103-8339-4EE0-AB15-C77D832DF8A9}" sibTransId="{2DA19202-FB6F-4C8A-B002-FA89D9E9E9E8}"/>
    <dgm:cxn modelId="{DEFA182B-40A3-4F9B-B8B0-3254F3B2A8E4}" type="presOf" srcId="{084AE614-9B38-47D9-87FB-58AC31419204}" destId="{2E3DC1DA-1208-4504-A9C8-BF77C31F32F5}" srcOrd="0" destOrd="0" presId="urn:microsoft.com/office/officeart/2005/8/layout/bProcess3"/>
    <dgm:cxn modelId="{105A175B-0801-44B4-93FD-44B0B08E50E0}" type="presOf" srcId="{B95A1A5B-4B64-4B90-A229-4C3E9EE18E3F}" destId="{BFF35B1F-282A-48D7-AB7D-A81123EE9ACF}" srcOrd="0" destOrd="0" presId="urn:microsoft.com/office/officeart/2005/8/layout/bProcess3"/>
    <dgm:cxn modelId="{811A22FA-926A-436B-901F-21E4FA97ACC4}" srcId="{A4780176-15F7-444B-AB8A-5623C0F98ECE}" destId="{E494FBF4-4E1F-4379-B861-18A3A76F90C5}" srcOrd="1" destOrd="0" parTransId="{9266DFDC-415C-42E9-88CD-1396FCF6F7CD}" sibTransId="{3CA887BB-DECC-4B2B-AF29-9819658AB269}"/>
    <dgm:cxn modelId="{37C1FDA5-058C-49B2-A78C-26ED1D41B0A0}" srcId="{A4780176-15F7-444B-AB8A-5623C0F98ECE}" destId="{11112C41-20E8-4CA5-96BD-C3F1EA48371B}" srcOrd="12" destOrd="0" parTransId="{CF255538-7EB6-499E-93C3-61F79FE10E8B}" sibTransId="{35493791-CB07-4162-8F9D-28B2A7ED68A8}"/>
    <dgm:cxn modelId="{B659EAA1-33E3-419B-A02D-98D3F184DAA5}" type="presOf" srcId="{1E6A85DA-516E-46BA-B639-D2280E8860DD}" destId="{33D3D2C1-DC78-4ED7-A99C-9B0F9D561562}" srcOrd="0" destOrd="0" presId="urn:microsoft.com/office/officeart/2005/8/layout/bProcess3"/>
    <dgm:cxn modelId="{452002C4-4C84-4BBA-A2A3-D19D3CECAA1A}" type="presOf" srcId="{2DA19202-FB6F-4C8A-B002-FA89D9E9E9E8}" destId="{86D01FC0-5325-4077-9D5B-C305E1E638A0}" srcOrd="0" destOrd="0" presId="urn:microsoft.com/office/officeart/2005/8/layout/bProcess3"/>
    <dgm:cxn modelId="{3992119F-262F-4E9E-BAFC-C5C057672D3C}" type="presOf" srcId="{F9390813-761E-4134-AA4C-B70F7CDCC7C1}" destId="{2CE21FB3-87A6-4D7B-8EA4-4B16EA8C8249}" srcOrd="0" destOrd="0" presId="urn:microsoft.com/office/officeart/2005/8/layout/bProcess3"/>
    <dgm:cxn modelId="{E20A08A5-D54D-46F1-9ABE-922A46E9CBB3}" type="presOf" srcId="{188ACB0A-696B-4256-97F5-78FE099A9B82}" destId="{E4C535E5-5E94-4D61-985E-8338CA77C04E}" srcOrd="0" destOrd="0" presId="urn:microsoft.com/office/officeart/2005/8/layout/bProcess3"/>
    <dgm:cxn modelId="{2F5295A0-8933-4266-A1B8-12D1EE9CEC60}" type="presOf" srcId="{77B3120E-4B22-4FE8-9F85-A453E9ACF0F2}" destId="{FCEA28CF-1B4F-4558-88E9-D85FA4D87202}" srcOrd="0" destOrd="0" presId="urn:microsoft.com/office/officeart/2005/8/layout/bProcess3"/>
    <dgm:cxn modelId="{5339277B-F209-49CD-AA5E-8A894EE5B898}" type="presOf" srcId="{E0BC8935-F0BF-4CD9-861C-B1BDF5D7DBDE}" destId="{E5BFB999-5009-4544-9C4D-58A46A3E9A74}" srcOrd="0" destOrd="0" presId="urn:microsoft.com/office/officeart/2005/8/layout/bProcess3"/>
    <dgm:cxn modelId="{F7E11896-1483-4A52-909D-F414E87C8E00}" srcId="{A4780176-15F7-444B-AB8A-5623C0F98ECE}" destId="{77B3120E-4B22-4FE8-9F85-A453E9ACF0F2}" srcOrd="5" destOrd="0" parTransId="{3D34D429-2C3E-4AC0-ACE9-EFA1E63F569A}" sibTransId="{B95A1A5B-4B64-4B90-A229-4C3E9EE18E3F}"/>
    <dgm:cxn modelId="{3A6839E3-E450-4DB4-A8F6-A471A7B077E4}" type="presOf" srcId="{AB350429-7618-4DC9-8480-7E244BC70418}" destId="{CBAF236A-1639-488F-8181-F326FF6F8969}" srcOrd="1" destOrd="0" presId="urn:microsoft.com/office/officeart/2005/8/layout/bProcess3"/>
    <dgm:cxn modelId="{80F1D61A-015F-43B1-ABEE-9BA1510EED1C}" type="presOf" srcId="{80C11805-9AB6-499C-B2DC-17AA5315F98E}" destId="{B93CDF62-7C97-4213-B4DB-DF22D70C8D9F}" srcOrd="1" destOrd="0" presId="urn:microsoft.com/office/officeart/2005/8/layout/bProcess3"/>
    <dgm:cxn modelId="{1302D26E-045B-41DA-A1C9-086DFE797BF1}" type="presOf" srcId="{28CFA05A-C164-49B7-B675-B4A32B3233F5}" destId="{993832A0-C91E-4D74-AF35-5A0F46592D43}" srcOrd="0" destOrd="0" presId="urn:microsoft.com/office/officeart/2005/8/layout/bProcess3"/>
    <dgm:cxn modelId="{ADB9559F-457B-419A-9F97-C8C1CE3B7905}" type="presOf" srcId="{A4483F4C-07B9-456E-AD80-C90CA9F3C780}" destId="{44574E5A-4C39-4F0F-99F8-76C742BC4394}" srcOrd="0" destOrd="0" presId="urn:microsoft.com/office/officeart/2005/8/layout/bProcess3"/>
    <dgm:cxn modelId="{BFD3023C-8CD1-483B-899D-3777B2E2996E}" type="presOf" srcId="{3CA887BB-DECC-4B2B-AF29-9819658AB269}" destId="{4A216C1C-16A0-4414-B8D9-970CAB42BE18}" srcOrd="0" destOrd="0" presId="urn:microsoft.com/office/officeart/2005/8/layout/bProcess3"/>
    <dgm:cxn modelId="{E70F6BCD-75D6-4DD0-84D0-520EAEAF7980}" type="presOf" srcId="{FAC121C3-BC4D-45EA-88B3-402C9904EE23}" destId="{21016743-5E7F-4B3B-BBDF-C5A29EF3180A}" srcOrd="0" destOrd="0" presId="urn:microsoft.com/office/officeart/2005/8/layout/bProcess3"/>
    <dgm:cxn modelId="{AEB5B182-CBE7-4A0C-BE87-FBBA954EBDB5}" type="presOf" srcId="{E494FBF4-4E1F-4379-B861-18A3A76F90C5}" destId="{38E43771-2DBA-48A6-885D-2206DAC0109C}" srcOrd="0" destOrd="0" presId="urn:microsoft.com/office/officeart/2005/8/layout/bProcess3"/>
    <dgm:cxn modelId="{CE5C175E-6C71-437E-B29B-70984BDA5D96}" srcId="{A4780176-15F7-444B-AB8A-5623C0F98ECE}" destId="{A4483F4C-07B9-456E-AD80-C90CA9F3C780}" srcOrd="8" destOrd="0" parTransId="{101D9FB1-A5B4-4A22-BDAE-1AE39B5FE507}" sibTransId="{6DED40A6-EF50-4C57-AA75-DA6922FD704B}"/>
    <dgm:cxn modelId="{AEB4E732-9610-44FD-A0AB-3F8F74448CAE}" type="presOf" srcId="{6DED40A6-EF50-4C57-AA75-DA6922FD704B}" destId="{3A57BC51-E795-4AB0-8A54-04FC40DA1183}" srcOrd="1" destOrd="0" presId="urn:microsoft.com/office/officeart/2005/8/layout/bProcess3"/>
    <dgm:cxn modelId="{236C0151-37CA-4C5F-A63D-84C3567CA226}" type="presOf" srcId="{188ACB0A-696B-4256-97F5-78FE099A9B82}" destId="{6630A027-11AB-4195-9AD5-36786A404482}" srcOrd="1" destOrd="0" presId="urn:microsoft.com/office/officeart/2005/8/layout/bProcess3"/>
    <dgm:cxn modelId="{A078FC9F-4C30-4957-B1DD-91CF64691ABF}" type="presOf" srcId="{E5C61E2E-91D6-4C5D-BE19-556C17D13CE3}" destId="{92895B09-55A6-4B80-80B6-7B8CF1F4CD19}" srcOrd="0" destOrd="0" presId="urn:microsoft.com/office/officeart/2005/8/layout/bProcess3"/>
    <dgm:cxn modelId="{35DFC866-7223-4906-8BA2-354A127159FE}" type="presOf" srcId="{084AE614-9B38-47D9-87FB-58AC31419204}" destId="{E84C35A7-756A-4851-849B-AC5CA3E9846D}" srcOrd="1" destOrd="0" presId="urn:microsoft.com/office/officeart/2005/8/layout/bProcess3"/>
    <dgm:cxn modelId="{FE13CADD-EA52-4FC6-A2DB-6158AB6813F8}" type="presOf" srcId="{1E6A85DA-516E-46BA-B639-D2280E8860DD}" destId="{C3849C90-8DA7-4AE3-A8C9-69CDD6F66FE6}" srcOrd="1" destOrd="0" presId="urn:microsoft.com/office/officeart/2005/8/layout/bProcess3"/>
    <dgm:cxn modelId="{C11DA4F0-B97E-4FC3-893E-0B4EF22C2CD1}" type="presOf" srcId="{AB350429-7618-4DC9-8480-7E244BC70418}" destId="{3F92FB63-01B4-490C-A5D1-EB027149DB85}" srcOrd="0" destOrd="0" presId="urn:microsoft.com/office/officeart/2005/8/layout/bProcess3"/>
    <dgm:cxn modelId="{396F9347-57FA-4070-96F8-2AF7FAACC1D2}" type="presOf" srcId="{A632DFD1-3C5C-4D0A-9844-9EFBD2A6C410}" destId="{AF397321-2437-4F67-98F3-825513F8A6DE}" srcOrd="1" destOrd="0" presId="urn:microsoft.com/office/officeart/2005/8/layout/bProcess3"/>
    <dgm:cxn modelId="{0AC38253-D255-4123-A0A4-E3B19C132F40}" type="presOf" srcId="{11112C41-20E8-4CA5-96BD-C3F1EA48371B}" destId="{178EFC70-23F4-4BC8-B8A8-5EE9A1D7B2ED}" srcOrd="0" destOrd="0" presId="urn:microsoft.com/office/officeart/2005/8/layout/bProcess3"/>
    <dgm:cxn modelId="{FE944784-7993-4516-9216-BF212532E1FD}" srcId="{A4780176-15F7-444B-AB8A-5623C0F98ECE}" destId="{E5C61E2E-91D6-4C5D-BE19-556C17D13CE3}" srcOrd="3" destOrd="0" parTransId="{02A46E80-6924-42AA-A589-95DF2CD8298C}" sibTransId="{1E6A85DA-516E-46BA-B639-D2280E8860DD}"/>
    <dgm:cxn modelId="{7512BDA2-A5CA-449B-AE74-57445319EBFC}" srcId="{A4780176-15F7-444B-AB8A-5623C0F98ECE}" destId="{53624501-D2A3-4F91-B5AC-14BF1E15AA34}" srcOrd="10" destOrd="0" parTransId="{79E780FD-4C77-4F85-9F3A-B86C36BE2962}" sibTransId="{A4770BCC-5457-4EDF-B3EE-F0DF61F5837A}"/>
    <dgm:cxn modelId="{BC06952F-7848-4F55-A95C-BCF27E8348DD}" srcId="{A4780176-15F7-444B-AB8A-5623C0F98ECE}" destId="{0D7C9204-5FA5-4AE2-A7F2-F436B6D7BD21}" srcOrd="4" destOrd="0" parTransId="{8E169B96-703D-4F04-B2EF-60C70135B0AA}" sibTransId="{AB350429-7618-4DC9-8480-7E244BC70418}"/>
    <dgm:cxn modelId="{7AE9CEDE-5D81-4682-A940-95EB28475202}" type="presOf" srcId="{0D7C9204-5FA5-4AE2-A7F2-F436B6D7BD21}" destId="{4EE08BB6-7161-4F8F-9DE1-84356F1C2488}" srcOrd="0" destOrd="0" presId="urn:microsoft.com/office/officeart/2005/8/layout/bProcess3"/>
    <dgm:cxn modelId="{1BF01E87-A6B0-4E3E-95F9-C8D5E4307C72}" type="presOf" srcId="{35493791-CB07-4162-8F9D-28B2A7ED68A8}" destId="{1619CD67-4C8D-424E-8C41-9580DF2A949D}" srcOrd="1" destOrd="0" presId="urn:microsoft.com/office/officeart/2005/8/layout/bProcess3"/>
    <dgm:cxn modelId="{D87CBAA9-18E6-48DF-8E5B-28269D9CE9DF}" type="presOf" srcId="{53624501-D2A3-4F91-B5AC-14BF1E15AA34}" destId="{CAD946EA-13CF-4D5C-B0AF-741ADE3215EF}" srcOrd="0" destOrd="0" presId="urn:microsoft.com/office/officeart/2005/8/layout/bProcess3"/>
    <dgm:cxn modelId="{CECCFDD1-A729-414B-831D-99FD51206A03}" type="presOf" srcId="{6F8C84D3-2810-40C6-87BB-0A69C1D2A597}" destId="{19700188-F333-42DF-853A-C64F6933CDB6}" srcOrd="0" destOrd="0" presId="urn:microsoft.com/office/officeart/2005/8/layout/bProcess3"/>
    <dgm:cxn modelId="{B2775077-C031-44D1-8F68-3C00D16B711D}" type="presOf" srcId="{E0BC8935-F0BF-4CD9-861C-B1BDF5D7DBDE}" destId="{25ACE676-5D69-44B0-A174-0F0B08C45A90}" srcOrd="1" destOrd="0" presId="urn:microsoft.com/office/officeart/2005/8/layout/bProcess3"/>
    <dgm:cxn modelId="{6F25B3B7-FEB4-4F70-8E5C-CC17740F1F1E}" type="presOf" srcId="{5590CB55-1A6D-4549-923A-C88891CA3A0E}" destId="{A7CCA54A-56D3-4D1F-BB07-E4E69F595882}" srcOrd="0" destOrd="0" presId="urn:microsoft.com/office/officeart/2005/8/layout/bProcess3"/>
    <dgm:cxn modelId="{1FFB04C9-DA5D-4E1F-9D08-BC376F5C9307}" type="presOf" srcId="{2DA19202-FB6F-4C8A-B002-FA89D9E9E9E8}" destId="{7E3C2284-BF6E-4418-8842-900D442C5FFF}" srcOrd="1" destOrd="0" presId="urn:microsoft.com/office/officeart/2005/8/layout/bProcess3"/>
    <dgm:cxn modelId="{16AF15A2-7A5E-4E57-B9A2-B9351EB6D97D}" type="presOf" srcId="{3CA887BB-DECC-4B2B-AF29-9819658AB269}" destId="{19F48D81-D3F4-4B83-A227-941614D6D51D}" srcOrd="1" destOrd="0" presId="urn:microsoft.com/office/officeart/2005/8/layout/bProcess3"/>
    <dgm:cxn modelId="{156C6607-CF67-4A97-91B0-12378FF1AE31}" srcId="{A4780176-15F7-444B-AB8A-5623C0F98ECE}" destId="{28CFA05A-C164-49B7-B675-B4A32B3233F5}" srcOrd="14" destOrd="0" parTransId="{883ECEB2-14A8-4223-A046-744CD86A5E88}" sibTransId="{D946382E-1145-40A6-89C1-5DDAD6837CA5}"/>
    <dgm:cxn modelId="{849B3229-A901-49C6-B2CF-20D5CC114C07}" srcId="{A4780176-15F7-444B-AB8A-5623C0F98ECE}" destId="{C05E6902-9394-42E7-873F-4D56E5E81D57}" srcOrd="11" destOrd="0" parTransId="{8D2C3A45-7AB4-4AE3-86B2-D2BB0904B5B4}" sibTransId="{E0BC8935-F0BF-4CD9-861C-B1BDF5D7DBDE}"/>
    <dgm:cxn modelId="{171F465C-E7D7-4878-96D1-18285DFAF421}" type="presOf" srcId="{5590CB55-1A6D-4549-923A-C88891CA3A0E}" destId="{DC101DB8-A3CE-48BE-BE4A-B37AF6372573}" srcOrd="1" destOrd="0" presId="urn:microsoft.com/office/officeart/2005/8/layout/bProcess3"/>
    <dgm:cxn modelId="{D78A1C3F-9091-4ADD-9C13-D18DF330B408}" type="presOf" srcId="{828D892A-E515-4610-9F10-6D84A02646D8}" destId="{7BB5AFC2-9B9F-42CD-BC3B-63A8231F5CEE}" srcOrd="0" destOrd="0" presId="urn:microsoft.com/office/officeart/2005/8/layout/bProcess3"/>
    <dgm:cxn modelId="{055D7486-6C34-4FC5-AB51-6861444FAF6D}" srcId="{A4780176-15F7-444B-AB8A-5623C0F98ECE}" destId="{6F8C84D3-2810-40C6-87BB-0A69C1D2A597}" srcOrd="13" destOrd="0" parTransId="{2E013E0F-AB14-4FD4-8129-9DB522BC129F}" sibTransId="{80C11805-9AB6-499C-B2DC-17AA5315F98E}"/>
    <dgm:cxn modelId="{D6035595-F573-43AD-BDBF-A833808BB07C}" type="presOf" srcId="{A4770BCC-5457-4EDF-B3EE-F0DF61F5837A}" destId="{0DF4EA2B-24E3-49D0-9A1E-4ACBACC58C0F}" srcOrd="1" destOrd="0" presId="urn:microsoft.com/office/officeart/2005/8/layout/bProcess3"/>
    <dgm:cxn modelId="{7CF1AB1E-83A2-4036-A9DE-C2B317ED393A}" srcId="{A4780176-15F7-444B-AB8A-5623C0F98ECE}" destId="{828D892A-E515-4610-9F10-6D84A02646D8}" srcOrd="7" destOrd="0" parTransId="{F4126A58-303E-4ACF-9D9F-1DD0C86A2280}" sibTransId="{084AE614-9B38-47D9-87FB-58AC31419204}"/>
    <dgm:cxn modelId="{EBC2F508-0238-4794-A723-889C9672F021}" type="presOf" srcId="{80C11805-9AB6-499C-B2DC-17AA5315F98E}" destId="{67A84D3B-9321-481E-8B40-041627D5C739}" srcOrd="0" destOrd="0" presId="urn:microsoft.com/office/officeart/2005/8/layout/bProcess3"/>
    <dgm:cxn modelId="{CD766DD3-7DC7-4940-BC87-E39B09E0F95E}" type="presOf" srcId="{A4780176-15F7-444B-AB8A-5623C0F98ECE}" destId="{D7BA071D-91FA-4FA3-A8C4-D1F6A74DBABE}" srcOrd="0" destOrd="0" presId="urn:microsoft.com/office/officeart/2005/8/layout/bProcess3"/>
    <dgm:cxn modelId="{BB22E3E1-E794-4B72-9876-4B53FB77A758}" type="presOf" srcId="{488AF285-06B2-4D9B-AF93-164C7EFC5881}" destId="{33D30899-8FFC-4145-8EB3-2622C42055D9}" srcOrd="0" destOrd="0" presId="urn:microsoft.com/office/officeart/2005/8/layout/bProcess3"/>
    <dgm:cxn modelId="{CFB8FA6B-CB4C-4253-A9C9-88D17535E4CB}" srcId="{A4780176-15F7-444B-AB8A-5623C0F98ECE}" destId="{488AF285-06B2-4D9B-AF93-164C7EFC5881}" srcOrd="9" destOrd="0" parTransId="{C42A73B8-DB80-4EF1-88C8-57B177620078}" sibTransId="{A632DFD1-3C5C-4D0A-9844-9EFBD2A6C410}"/>
    <dgm:cxn modelId="{C288BF4C-726E-45DD-A17A-954BDB07E03E}" type="presOf" srcId="{C05E6902-9394-42E7-873F-4D56E5E81D57}" destId="{F2DB32A0-C43A-4038-B233-3A508234306D}" srcOrd="0" destOrd="0" presId="urn:microsoft.com/office/officeart/2005/8/layout/bProcess3"/>
    <dgm:cxn modelId="{D46B8065-815B-4894-AE44-FDFA37C1852C}" type="presOf" srcId="{6DED40A6-EF50-4C57-AA75-DA6922FD704B}" destId="{5DFF4DD0-1B83-4A5C-809F-C7959BBE3961}" srcOrd="0" destOrd="0" presId="urn:microsoft.com/office/officeart/2005/8/layout/bProcess3"/>
    <dgm:cxn modelId="{DB00C82B-0CE4-4575-B5D0-1DE90B8DD724}" type="presOf" srcId="{A4770BCC-5457-4EDF-B3EE-F0DF61F5837A}" destId="{5E1A5EB5-3EED-4778-A351-060D91D7635B}" srcOrd="0" destOrd="0" presId="urn:microsoft.com/office/officeart/2005/8/layout/bProcess3"/>
    <dgm:cxn modelId="{48120187-B3A9-4589-A893-C7D437220B07}" srcId="{A4780176-15F7-444B-AB8A-5623C0F98ECE}" destId="{FAC121C3-BC4D-45EA-88B3-402C9904EE23}" srcOrd="0" destOrd="0" parTransId="{2D2AE0C8-2BDD-43EC-8F19-63B7A1CCC5C8}" sibTransId="{188ACB0A-696B-4256-97F5-78FE099A9B82}"/>
    <dgm:cxn modelId="{B7E5AF72-7068-44BF-B393-79E71E7988B0}" type="presOf" srcId="{A632DFD1-3C5C-4D0A-9844-9EFBD2A6C410}" destId="{7F7AF9B9-408B-486F-9A3C-B5593D1B6D48}" srcOrd="0" destOrd="0" presId="urn:microsoft.com/office/officeart/2005/8/layout/bProcess3"/>
    <dgm:cxn modelId="{1F914F9A-84D8-4017-B0C6-A2E815A6EE54}" type="presOf" srcId="{B95A1A5B-4B64-4B90-A229-4C3E9EE18E3F}" destId="{F8BA6D57-CF7B-44C3-81C7-F87B14D28829}" srcOrd="1" destOrd="0" presId="urn:microsoft.com/office/officeart/2005/8/layout/bProcess3"/>
    <dgm:cxn modelId="{C2ADEA1B-0A51-454F-B601-9C3853D7D690}" type="presParOf" srcId="{D7BA071D-91FA-4FA3-A8C4-D1F6A74DBABE}" destId="{21016743-5E7F-4B3B-BBDF-C5A29EF3180A}" srcOrd="0" destOrd="0" presId="urn:microsoft.com/office/officeart/2005/8/layout/bProcess3"/>
    <dgm:cxn modelId="{440CAB58-AD41-4CF8-A66A-860995BF5C81}" type="presParOf" srcId="{D7BA071D-91FA-4FA3-A8C4-D1F6A74DBABE}" destId="{E4C535E5-5E94-4D61-985E-8338CA77C04E}" srcOrd="1" destOrd="0" presId="urn:microsoft.com/office/officeart/2005/8/layout/bProcess3"/>
    <dgm:cxn modelId="{30FA6D5B-7675-418A-AE79-7A17EDF09B15}" type="presParOf" srcId="{E4C535E5-5E94-4D61-985E-8338CA77C04E}" destId="{6630A027-11AB-4195-9AD5-36786A404482}" srcOrd="0" destOrd="0" presId="urn:microsoft.com/office/officeart/2005/8/layout/bProcess3"/>
    <dgm:cxn modelId="{7F61A00C-B273-46F3-8619-92EDFF347D55}" type="presParOf" srcId="{D7BA071D-91FA-4FA3-A8C4-D1F6A74DBABE}" destId="{38E43771-2DBA-48A6-885D-2206DAC0109C}" srcOrd="2" destOrd="0" presId="urn:microsoft.com/office/officeart/2005/8/layout/bProcess3"/>
    <dgm:cxn modelId="{56F9593B-F0AF-487B-B9E3-62D533286D06}" type="presParOf" srcId="{D7BA071D-91FA-4FA3-A8C4-D1F6A74DBABE}" destId="{4A216C1C-16A0-4414-B8D9-970CAB42BE18}" srcOrd="3" destOrd="0" presId="urn:microsoft.com/office/officeart/2005/8/layout/bProcess3"/>
    <dgm:cxn modelId="{E301E45E-4ED7-435C-866E-DD9731FDEABD}" type="presParOf" srcId="{4A216C1C-16A0-4414-B8D9-970CAB42BE18}" destId="{19F48D81-D3F4-4B83-A227-941614D6D51D}" srcOrd="0" destOrd="0" presId="urn:microsoft.com/office/officeart/2005/8/layout/bProcess3"/>
    <dgm:cxn modelId="{174B72E8-ECA8-4D5D-BF97-5EAF693E5B2F}" type="presParOf" srcId="{D7BA071D-91FA-4FA3-A8C4-D1F6A74DBABE}" destId="{59D29074-0385-4E5A-882B-501801EA1183}" srcOrd="4" destOrd="0" presId="urn:microsoft.com/office/officeart/2005/8/layout/bProcess3"/>
    <dgm:cxn modelId="{36F5449F-BEBB-4EA8-8DFB-8B1AE0655A5A}" type="presParOf" srcId="{D7BA071D-91FA-4FA3-A8C4-D1F6A74DBABE}" destId="{A7CCA54A-56D3-4D1F-BB07-E4E69F595882}" srcOrd="5" destOrd="0" presId="urn:microsoft.com/office/officeart/2005/8/layout/bProcess3"/>
    <dgm:cxn modelId="{149FEF1F-6B15-41BD-94D4-4870F7806D79}" type="presParOf" srcId="{A7CCA54A-56D3-4D1F-BB07-E4E69F595882}" destId="{DC101DB8-A3CE-48BE-BE4A-B37AF6372573}" srcOrd="0" destOrd="0" presId="urn:microsoft.com/office/officeart/2005/8/layout/bProcess3"/>
    <dgm:cxn modelId="{19564D0C-D6A0-44FD-B46B-4D8CF40E3810}" type="presParOf" srcId="{D7BA071D-91FA-4FA3-A8C4-D1F6A74DBABE}" destId="{92895B09-55A6-4B80-80B6-7B8CF1F4CD19}" srcOrd="6" destOrd="0" presId="urn:microsoft.com/office/officeart/2005/8/layout/bProcess3"/>
    <dgm:cxn modelId="{461FDEFF-DA2A-4DFA-BB4E-0B78082E858F}" type="presParOf" srcId="{D7BA071D-91FA-4FA3-A8C4-D1F6A74DBABE}" destId="{33D3D2C1-DC78-4ED7-A99C-9B0F9D561562}" srcOrd="7" destOrd="0" presId="urn:microsoft.com/office/officeart/2005/8/layout/bProcess3"/>
    <dgm:cxn modelId="{21A7B87C-CD28-4EC6-896A-886B5AEB8419}" type="presParOf" srcId="{33D3D2C1-DC78-4ED7-A99C-9B0F9D561562}" destId="{C3849C90-8DA7-4AE3-A8C9-69CDD6F66FE6}" srcOrd="0" destOrd="0" presId="urn:microsoft.com/office/officeart/2005/8/layout/bProcess3"/>
    <dgm:cxn modelId="{A3491DBD-047D-4D48-A6CF-76A8BF29512C}" type="presParOf" srcId="{D7BA071D-91FA-4FA3-A8C4-D1F6A74DBABE}" destId="{4EE08BB6-7161-4F8F-9DE1-84356F1C2488}" srcOrd="8" destOrd="0" presId="urn:microsoft.com/office/officeart/2005/8/layout/bProcess3"/>
    <dgm:cxn modelId="{BBEA8DD2-3226-4520-9418-1EEC224D9C4E}" type="presParOf" srcId="{D7BA071D-91FA-4FA3-A8C4-D1F6A74DBABE}" destId="{3F92FB63-01B4-490C-A5D1-EB027149DB85}" srcOrd="9" destOrd="0" presId="urn:microsoft.com/office/officeart/2005/8/layout/bProcess3"/>
    <dgm:cxn modelId="{713F817E-7760-4967-82F0-7A22B450D2A2}" type="presParOf" srcId="{3F92FB63-01B4-490C-A5D1-EB027149DB85}" destId="{CBAF236A-1639-488F-8181-F326FF6F8969}" srcOrd="0" destOrd="0" presId="urn:microsoft.com/office/officeart/2005/8/layout/bProcess3"/>
    <dgm:cxn modelId="{B3CB0F4D-520C-407B-A29F-E30D04334E0F}" type="presParOf" srcId="{D7BA071D-91FA-4FA3-A8C4-D1F6A74DBABE}" destId="{FCEA28CF-1B4F-4558-88E9-D85FA4D87202}" srcOrd="10" destOrd="0" presId="urn:microsoft.com/office/officeart/2005/8/layout/bProcess3"/>
    <dgm:cxn modelId="{B0322443-578D-4AD1-9220-2EDF2B09A1B2}" type="presParOf" srcId="{D7BA071D-91FA-4FA3-A8C4-D1F6A74DBABE}" destId="{BFF35B1F-282A-48D7-AB7D-A81123EE9ACF}" srcOrd="11" destOrd="0" presId="urn:microsoft.com/office/officeart/2005/8/layout/bProcess3"/>
    <dgm:cxn modelId="{051A011E-18DF-46E4-AB4A-B8280A1ACFA7}" type="presParOf" srcId="{BFF35B1F-282A-48D7-AB7D-A81123EE9ACF}" destId="{F8BA6D57-CF7B-44C3-81C7-F87B14D28829}" srcOrd="0" destOrd="0" presId="urn:microsoft.com/office/officeart/2005/8/layout/bProcess3"/>
    <dgm:cxn modelId="{ED238095-0EC1-4A1E-A3DF-52E897DD5F4D}" type="presParOf" srcId="{D7BA071D-91FA-4FA3-A8C4-D1F6A74DBABE}" destId="{2CE21FB3-87A6-4D7B-8EA4-4B16EA8C8249}" srcOrd="12" destOrd="0" presId="urn:microsoft.com/office/officeart/2005/8/layout/bProcess3"/>
    <dgm:cxn modelId="{B4824CB6-4B48-41F6-A618-FC374A9896C7}" type="presParOf" srcId="{D7BA071D-91FA-4FA3-A8C4-D1F6A74DBABE}" destId="{86D01FC0-5325-4077-9D5B-C305E1E638A0}" srcOrd="13" destOrd="0" presId="urn:microsoft.com/office/officeart/2005/8/layout/bProcess3"/>
    <dgm:cxn modelId="{D07A5433-60C6-4A9B-9893-A27A6D102FA5}" type="presParOf" srcId="{86D01FC0-5325-4077-9D5B-C305E1E638A0}" destId="{7E3C2284-BF6E-4418-8842-900D442C5FFF}" srcOrd="0" destOrd="0" presId="urn:microsoft.com/office/officeart/2005/8/layout/bProcess3"/>
    <dgm:cxn modelId="{7934324C-0E6A-471A-9BA7-1B564B21D480}" type="presParOf" srcId="{D7BA071D-91FA-4FA3-A8C4-D1F6A74DBABE}" destId="{7BB5AFC2-9B9F-42CD-BC3B-63A8231F5CEE}" srcOrd="14" destOrd="0" presId="urn:microsoft.com/office/officeart/2005/8/layout/bProcess3"/>
    <dgm:cxn modelId="{D39EADFE-9F2A-46F8-9BF7-C6F05B61D45D}" type="presParOf" srcId="{D7BA071D-91FA-4FA3-A8C4-D1F6A74DBABE}" destId="{2E3DC1DA-1208-4504-A9C8-BF77C31F32F5}" srcOrd="15" destOrd="0" presId="urn:microsoft.com/office/officeart/2005/8/layout/bProcess3"/>
    <dgm:cxn modelId="{0C4294D3-5A35-433C-9171-26C92F23398D}" type="presParOf" srcId="{2E3DC1DA-1208-4504-A9C8-BF77C31F32F5}" destId="{E84C35A7-756A-4851-849B-AC5CA3E9846D}" srcOrd="0" destOrd="0" presId="urn:microsoft.com/office/officeart/2005/8/layout/bProcess3"/>
    <dgm:cxn modelId="{D193124B-74A7-4896-9BC4-E568B92433B5}" type="presParOf" srcId="{D7BA071D-91FA-4FA3-A8C4-D1F6A74DBABE}" destId="{44574E5A-4C39-4F0F-99F8-76C742BC4394}" srcOrd="16" destOrd="0" presId="urn:microsoft.com/office/officeart/2005/8/layout/bProcess3"/>
    <dgm:cxn modelId="{204474F4-4C59-4163-833D-09D8ADC45BDC}" type="presParOf" srcId="{D7BA071D-91FA-4FA3-A8C4-D1F6A74DBABE}" destId="{5DFF4DD0-1B83-4A5C-809F-C7959BBE3961}" srcOrd="17" destOrd="0" presId="urn:microsoft.com/office/officeart/2005/8/layout/bProcess3"/>
    <dgm:cxn modelId="{0058E7AA-4AAB-423F-8B31-147DAC0586FB}" type="presParOf" srcId="{5DFF4DD0-1B83-4A5C-809F-C7959BBE3961}" destId="{3A57BC51-E795-4AB0-8A54-04FC40DA1183}" srcOrd="0" destOrd="0" presId="urn:microsoft.com/office/officeart/2005/8/layout/bProcess3"/>
    <dgm:cxn modelId="{2C92BEAB-70E3-4AA6-AA23-910CE8E9EF53}" type="presParOf" srcId="{D7BA071D-91FA-4FA3-A8C4-D1F6A74DBABE}" destId="{33D30899-8FFC-4145-8EB3-2622C42055D9}" srcOrd="18" destOrd="0" presId="urn:microsoft.com/office/officeart/2005/8/layout/bProcess3"/>
    <dgm:cxn modelId="{EC1545D9-830F-4FE2-8C14-D7C0848F0C0E}" type="presParOf" srcId="{D7BA071D-91FA-4FA3-A8C4-D1F6A74DBABE}" destId="{7F7AF9B9-408B-486F-9A3C-B5593D1B6D48}" srcOrd="19" destOrd="0" presId="urn:microsoft.com/office/officeart/2005/8/layout/bProcess3"/>
    <dgm:cxn modelId="{EC129D89-587D-4B94-BA6B-1EB482A9FE7C}" type="presParOf" srcId="{7F7AF9B9-408B-486F-9A3C-B5593D1B6D48}" destId="{AF397321-2437-4F67-98F3-825513F8A6DE}" srcOrd="0" destOrd="0" presId="urn:microsoft.com/office/officeart/2005/8/layout/bProcess3"/>
    <dgm:cxn modelId="{34615BF8-BB1F-49E8-A1D4-49EE3CF38981}" type="presParOf" srcId="{D7BA071D-91FA-4FA3-A8C4-D1F6A74DBABE}" destId="{CAD946EA-13CF-4D5C-B0AF-741ADE3215EF}" srcOrd="20" destOrd="0" presId="urn:microsoft.com/office/officeart/2005/8/layout/bProcess3"/>
    <dgm:cxn modelId="{826A8D70-3AF1-4316-B944-F6A9A09B0221}" type="presParOf" srcId="{D7BA071D-91FA-4FA3-A8C4-D1F6A74DBABE}" destId="{5E1A5EB5-3EED-4778-A351-060D91D7635B}" srcOrd="21" destOrd="0" presId="urn:microsoft.com/office/officeart/2005/8/layout/bProcess3"/>
    <dgm:cxn modelId="{F54877C2-2A60-415E-84AF-CC4FF43BB10E}" type="presParOf" srcId="{5E1A5EB5-3EED-4778-A351-060D91D7635B}" destId="{0DF4EA2B-24E3-49D0-9A1E-4ACBACC58C0F}" srcOrd="0" destOrd="0" presId="urn:microsoft.com/office/officeart/2005/8/layout/bProcess3"/>
    <dgm:cxn modelId="{48484193-EA6D-4DCE-9DDD-EC0388158151}" type="presParOf" srcId="{D7BA071D-91FA-4FA3-A8C4-D1F6A74DBABE}" destId="{F2DB32A0-C43A-4038-B233-3A508234306D}" srcOrd="22" destOrd="0" presId="urn:microsoft.com/office/officeart/2005/8/layout/bProcess3"/>
    <dgm:cxn modelId="{1B0F377D-A774-4506-8B41-B5C4F3B68644}" type="presParOf" srcId="{D7BA071D-91FA-4FA3-A8C4-D1F6A74DBABE}" destId="{E5BFB999-5009-4544-9C4D-58A46A3E9A74}" srcOrd="23" destOrd="0" presId="urn:microsoft.com/office/officeart/2005/8/layout/bProcess3"/>
    <dgm:cxn modelId="{093429D5-DCBA-4928-9A75-7F2BCFF8813F}" type="presParOf" srcId="{E5BFB999-5009-4544-9C4D-58A46A3E9A74}" destId="{25ACE676-5D69-44B0-A174-0F0B08C45A90}" srcOrd="0" destOrd="0" presId="urn:microsoft.com/office/officeart/2005/8/layout/bProcess3"/>
    <dgm:cxn modelId="{C7B7EFC5-10EB-4565-961B-0624FAD34D02}" type="presParOf" srcId="{D7BA071D-91FA-4FA3-A8C4-D1F6A74DBABE}" destId="{178EFC70-23F4-4BC8-B8A8-5EE9A1D7B2ED}" srcOrd="24" destOrd="0" presId="urn:microsoft.com/office/officeart/2005/8/layout/bProcess3"/>
    <dgm:cxn modelId="{E5FF5ADD-00C0-4609-89B3-6E1E40DAA970}" type="presParOf" srcId="{D7BA071D-91FA-4FA3-A8C4-D1F6A74DBABE}" destId="{BB45658E-A4A4-471C-A42C-132E2BEB8590}" srcOrd="25" destOrd="0" presId="urn:microsoft.com/office/officeart/2005/8/layout/bProcess3"/>
    <dgm:cxn modelId="{0AB130B3-D121-41C9-B47B-578C24A7C04B}" type="presParOf" srcId="{BB45658E-A4A4-471C-A42C-132E2BEB8590}" destId="{1619CD67-4C8D-424E-8C41-9580DF2A949D}" srcOrd="0" destOrd="0" presId="urn:microsoft.com/office/officeart/2005/8/layout/bProcess3"/>
    <dgm:cxn modelId="{3175191C-954E-40F5-A75F-7A996FC1CB91}" type="presParOf" srcId="{D7BA071D-91FA-4FA3-A8C4-D1F6A74DBABE}" destId="{19700188-F333-42DF-853A-C64F6933CDB6}" srcOrd="26" destOrd="0" presId="urn:microsoft.com/office/officeart/2005/8/layout/bProcess3"/>
    <dgm:cxn modelId="{247BF509-9987-4E3B-A424-6819EF6A2D35}" type="presParOf" srcId="{D7BA071D-91FA-4FA3-A8C4-D1F6A74DBABE}" destId="{67A84D3B-9321-481E-8B40-041627D5C739}" srcOrd="27" destOrd="0" presId="urn:microsoft.com/office/officeart/2005/8/layout/bProcess3"/>
    <dgm:cxn modelId="{E4E07B08-A5F8-4616-B7F6-CCBDA675D59C}" type="presParOf" srcId="{67A84D3B-9321-481E-8B40-041627D5C739}" destId="{B93CDF62-7C97-4213-B4DB-DF22D70C8D9F}" srcOrd="0" destOrd="0" presId="urn:microsoft.com/office/officeart/2005/8/layout/bProcess3"/>
    <dgm:cxn modelId="{87FCF9AE-E53F-4EDB-AE8E-7EFCC8B314E3}" type="presParOf" srcId="{D7BA071D-91FA-4FA3-A8C4-D1F6A74DBABE}" destId="{993832A0-C91E-4D74-AF35-5A0F46592D43}" srcOrd="2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780176-15F7-444B-AB8A-5623C0F98ECE}" type="doc">
      <dgm:prSet loTypeId="urn:microsoft.com/office/officeart/2005/8/layout/bProcess3" loCatId="process" qsTypeId="urn:microsoft.com/office/officeart/2005/8/quickstyle/3d1" qsCatId="3D" csTypeId="urn:microsoft.com/office/officeart/2005/8/colors/colorful1" csCatId="colorful" phldr="1"/>
      <dgm:spPr/>
    </dgm:pt>
    <dgm:pt modelId="{223792A6-51CF-44C0-A9C7-2A58F797FC8C}">
      <dgm:prSet/>
      <dgm:spPr/>
      <dgm:t>
        <a:bodyPr/>
        <a:lstStyle/>
        <a:p>
          <a:r>
            <a:rPr lang="en-US" dirty="0" smtClean="0"/>
            <a:t>Create a Directory</a:t>
          </a:r>
          <a:endParaRPr lang="en-US" dirty="0"/>
        </a:p>
      </dgm:t>
    </dgm:pt>
    <dgm:pt modelId="{766FD8B4-F017-42C1-A2B7-08374F6828E2}" type="parTrans" cxnId="{3E2372A8-5893-46E2-B9EC-6D5E918D710A}">
      <dgm:prSet/>
      <dgm:spPr/>
      <dgm:t>
        <a:bodyPr/>
        <a:lstStyle/>
        <a:p>
          <a:endParaRPr lang="en-US"/>
        </a:p>
      </dgm:t>
    </dgm:pt>
    <dgm:pt modelId="{12FE8903-793B-4E1C-B502-E0AD12669276}" type="sibTrans" cxnId="{3E2372A8-5893-46E2-B9EC-6D5E918D710A}">
      <dgm:prSet/>
      <dgm:spPr/>
      <dgm:t>
        <a:bodyPr/>
        <a:lstStyle/>
        <a:p>
          <a:endParaRPr lang="en-US"/>
        </a:p>
      </dgm:t>
    </dgm:pt>
    <dgm:pt modelId="{361AA235-CC59-4EB7-8F56-55083D641BE1}">
      <dgm:prSet/>
      <dgm:spPr/>
      <dgm:t>
        <a:bodyPr/>
        <a:lstStyle/>
        <a:p>
          <a:r>
            <a:rPr lang="en-US" dirty="0" smtClean="0"/>
            <a:t>Change to that Directory</a:t>
          </a:r>
          <a:endParaRPr lang="en-US" dirty="0"/>
        </a:p>
      </dgm:t>
    </dgm:pt>
    <dgm:pt modelId="{06432E5C-6D13-4DC1-B8FC-16624D65103A}" type="parTrans" cxnId="{A4A6BDAB-F22B-4DF9-B658-2D03651DF2B0}">
      <dgm:prSet/>
      <dgm:spPr/>
      <dgm:t>
        <a:bodyPr/>
        <a:lstStyle/>
        <a:p>
          <a:endParaRPr lang="en-US"/>
        </a:p>
      </dgm:t>
    </dgm:pt>
    <dgm:pt modelId="{6C157F9D-BFAF-469F-B2E0-F5BB386BE2B6}" type="sibTrans" cxnId="{A4A6BDAB-F22B-4DF9-B658-2D03651DF2B0}">
      <dgm:prSet/>
      <dgm:spPr/>
      <dgm:t>
        <a:bodyPr/>
        <a:lstStyle/>
        <a:p>
          <a:endParaRPr lang="en-US"/>
        </a:p>
      </dgm:t>
    </dgm:pt>
    <dgm:pt modelId="{6EEA225D-9062-47BD-8EE4-2072E5EF243C}">
      <dgm:prSet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</a:t>
          </a:r>
          <a:r>
            <a:rPr lang="en-US" dirty="0" err="1" smtClean="0"/>
            <a:t>init</a:t>
          </a:r>
          <a:endParaRPr lang="en-US" dirty="0"/>
        </a:p>
      </dgm:t>
    </dgm:pt>
    <dgm:pt modelId="{C8EC6193-D8AE-4EDD-999B-628A033C6B70}" type="parTrans" cxnId="{3A6E3354-3E92-420D-BADA-BA379D79DF7F}">
      <dgm:prSet/>
      <dgm:spPr/>
      <dgm:t>
        <a:bodyPr/>
        <a:lstStyle/>
        <a:p>
          <a:endParaRPr lang="en-US"/>
        </a:p>
      </dgm:t>
    </dgm:pt>
    <dgm:pt modelId="{B43FEBFD-9118-461E-ABD8-C94E08D754E4}" type="sibTrans" cxnId="{3A6E3354-3E92-420D-BADA-BA379D79DF7F}">
      <dgm:prSet/>
      <dgm:spPr/>
      <dgm:t>
        <a:bodyPr/>
        <a:lstStyle/>
        <a:p>
          <a:endParaRPr lang="en-US"/>
        </a:p>
      </dgm:t>
    </dgm:pt>
    <dgm:pt modelId="{D7BA071D-91FA-4FA3-A8C4-D1F6A74DBABE}" type="pres">
      <dgm:prSet presAssocID="{A4780176-15F7-444B-AB8A-5623C0F98ECE}" presName="Name0" presStyleCnt="0">
        <dgm:presLayoutVars>
          <dgm:dir/>
          <dgm:resizeHandles val="exact"/>
        </dgm:presLayoutVars>
      </dgm:prSet>
      <dgm:spPr/>
    </dgm:pt>
    <dgm:pt modelId="{1123A4EE-05B6-4894-B20B-E0210F5D961F}" type="pres">
      <dgm:prSet presAssocID="{223792A6-51CF-44C0-A9C7-2A58F797FC8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3F4A5A-ACB4-4402-B52F-54D07BEB40AB}" type="pres">
      <dgm:prSet presAssocID="{12FE8903-793B-4E1C-B502-E0AD12669276}" presName="sibTrans" presStyleLbl="sibTrans1D1" presStyleIdx="0" presStyleCnt="2"/>
      <dgm:spPr/>
      <dgm:t>
        <a:bodyPr/>
        <a:lstStyle/>
        <a:p>
          <a:endParaRPr lang="en-US"/>
        </a:p>
      </dgm:t>
    </dgm:pt>
    <dgm:pt modelId="{8BE50613-2B74-4FB3-9182-66D6E0EF6377}" type="pres">
      <dgm:prSet presAssocID="{12FE8903-793B-4E1C-B502-E0AD12669276}" presName="connectorText" presStyleLbl="sibTrans1D1" presStyleIdx="0" presStyleCnt="2"/>
      <dgm:spPr/>
      <dgm:t>
        <a:bodyPr/>
        <a:lstStyle/>
        <a:p>
          <a:endParaRPr lang="en-US"/>
        </a:p>
      </dgm:t>
    </dgm:pt>
    <dgm:pt modelId="{4A774A5D-478F-4312-BF06-81FF80196697}" type="pres">
      <dgm:prSet presAssocID="{361AA235-CC59-4EB7-8F56-55083D641BE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6FF647-BCBC-4E90-A120-F334C72CADA8}" type="pres">
      <dgm:prSet presAssocID="{6C157F9D-BFAF-469F-B2E0-F5BB386BE2B6}" presName="sibTrans" presStyleLbl="sibTrans1D1" presStyleIdx="1" presStyleCnt="2"/>
      <dgm:spPr/>
      <dgm:t>
        <a:bodyPr/>
        <a:lstStyle/>
        <a:p>
          <a:endParaRPr lang="en-US"/>
        </a:p>
      </dgm:t>
    </dgm:pt>
    <dgm:pt modelId="{CF21BF0C-49EE-4D05-AAC8-572185438DBB}" type="pres">
      <dgm:prSet presAssocID="{6C157F9D-BFAF-469F-B2E0-F5BB386BE2B6}" presName="connectorText" presStyleLbl="sibTrans1D1" presStyleIdx="1" presStyleCnt="2"/>
      <dgm:spPr/>
      <dgm:t>
        <a:bodyPr/>
        <a:lstStyle/>
        <a:p>
          <a:endParaRPr lang="en-US"/>
        </a:p>
      </dgm:t>
    </dgm:pt>
    <dgm:pt modelId="{5A41E679-6D83-482E-8E48-A864725D5F3E}" type="pres">
      <dgm:prSet presAssocID="{6EEA225D-9062-47BD-8EE4-2072E5EF243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6E3354-3E92-420D-BADA-BA379D79DF7F}" srcId="{A4780176-15F7-444B-AB8A-5623C0F98ECE}" destId="{6EEA225D-9062-47BD-8EE4-2072E5EF243C}" srcOrd="2" destOrd="0" parTransId="{C8EC6193-D8AE-4EDD-999B-628A033C6B70}" sibTransId="{B43FEBFD-9118-461E-ABD8-C94E08D754E4}"/>
    <dgm:cxn modelId="{A4A6BDAB-F22B-4DF9-B658-2D03651DF2B0}" srcId="{A4780176-15F7-444B-AB8A-5623C0F98ECE}" destId="{361AA235-CC59-4EB7-8F56-55083D641BE1}" srcOrd="1" destOrd="0" parTransId="{06432E5C-6D13-4DC1-B8FC-16624D65103A}" sibTransId="{6C157F9D-BFAF-469F-B2E0-F5BB386BE2B6}"/>
    <dgm:cxn modelId="{60FD7B61-6089-4587-8110-82ED47585DA7}" type="presOf" srcId="{6C157F9D-BFAF-469F-B2E0-F5BB386BE2B6}" destId="{FF6FF647-BCBC-4E90-A120-F334C72CADA8}" srcOrd="0" destOrd="0" presId="urn:microsoft.com/office/officeart/2005/8/layout/bProcess3"/>
    <dgm:cxn modelId="{7E02225A-2532-41E5-B2F8-3713A322CBAB}" type="presOf" srcId="{12FE8903-793B-4E1C-B502-E0AD12669276}" destId="{933F4A5A-ACB4-4402-B52F-54D07BEB40AB}" srcOrd="0" destOrd="0" presId="urn:microsoft.com/office/officeart/2005/8/layout/bProcess3"/>
    <dgm:cxn modelId="{3E2372A8-5893-46E2-B9EC-6D5E918D710A}" srcId="{A4780176-15F7-444B-AB8A-5623C0F98ECE}" destId="{223792A6-51CF-44C0-A9C7-2A58F797FC8C}" srcOrd="0" destOrd="0" parTransId="{766FD8B4-F017-42C1-A2B7-08374F6828E2}" sibTransId="{12FE8903-793B-4E1C-B502-E0AD12669276}"/>
    <dgm:cxn modelId="{FFF62475-D2D8-42C2-83B0-77594E6B8695}" type="presOf" srcId="{223792A6-51CF-44C0-A9C7-2A58F797FC8C}" destId="{1123A4EE-05B6-4894-B20B-E0210F5D961F}" srcOrd="0" destOrd="0" presId="urn:microsoft.com/office/officeart/2005/8/layout/bProcess3"/>
    <dgm:cxn modelId="{2C812A71-DEB2-4E40-95F3-C379936B01D6}" type="presOf" srcId="{361AA235-CC59-4EB7-8F56-55083D641BE1}" destId="{4A774A5D-478F-4312-BF06-81FF80196697}" srcOrd="0" destOrd="0" presId="urn:microsoft.com/office/officeart/2005/8/layout/bProcess3"/>
    <dgm:cxn modelId="{5AD20021-4CDC-4C4E-AB0D-960760B435C4}" type="presOf" srcId="{6C157F9D-BFAF-469F-B2E0-F5BB386BE2B6}" destId="{CF21BF0C-49EE-4D05-AAC8-572185438DBB}" srcOrd="1" destOrd="0" presId="urn:microsoft.com/office/officeart/2005/8/layout/bProcess3"/>
    <dgm:cxn modelId="{8244ED71-75D8-4B22-A13C-9FE041587A70}" type="presOf" srcId="{6EEA225D-9062-47BD-8EE4-2072E5EF243C}" destId="{5A41E679-6D83-482E-8E48-A864725D5F3E}" srcOrd="0" destOrd="0" presId="urn:microsoft.com/office/officeart/2005/8/layout/bProcess3"/>
    <dgm:cxn modelId="{223F1610-0D96-45AC-8953-A6847295D262}" type="presOf" srcId="{A4780176-15F7-444B-AB8A-5623C0F98ECE}" destId="{D7BA071D-91FA-4FA3-A8C4-D1F6A74DBABE}" srcOrd="0" destOrd="0" presId="urn:microsoft.com/office/officeart/2005/8/layout/bProcess3"/>
    <dgm:cxn modelId="{A7F9C98A-81B7-420E-A331-8E5BE72DC031}" type="presOf" srcId="{12FE8903-793B-4E1C-B502-E0AD12669276}" destId="{8BE50613-2B74-4FB3-9182-66D6E0EF6377}" srcOrd="1" destOrd="0" presId="urn:microsoft.com/office/officeart/2005/8/layout/bProcess3"/>
    <dgm:cxn modelId="{E5E519E9-23BF-4C07-A873-632AC8B0C1CA}" type="presParOf" srcId="{D7BA071D-91FA-4FA3-A8C4-D1F6A74DBABE}" destId="{1123A4EE-05B6-4894-B20B-E0210F5D961F}" srcOrd="0" destOrd="0" presId="urn:microsoft.com/office/officeart/2005/8/layout/bProcess3"/>
    <dgm:cxn modelId="{2DE797D9-A36A-4678-8AE8-71439FD85E68}" type="presParOf" srcId="{D7BA071D-91FA-4FA3-A8C4-D1F6A74DBABE}" destId="{933F4A5A-ACB4-4402-B52F-54D07BEB40AB}" srcOrd="1" destOrd="0" presId="urn:microsoft.com/office/officeart/2005/8/layout/bProcess3"/>
    <dgm:cxn modelId="{6B094638-C79E-480D-ADC2-47AB6F7CD455}" type="presParOf" srcId="{933F4A5A-ACB4-4402-B52F-54D07BEB40AB}" destId="{8BE50613-2B74-4FB3-9182-66D6E0EF6377}" srcOrd="0" destOrd="0" presId="urn:microsoft.com/office/officeart/2005/8/layout/bProcess3"/>
    <dgm:cxn modelId="{3253CBFE-9667-4788-93B0-C15ABBAFF48B}" type="presParOf" srcId="{D7BA071D-91FA-4FA3-A8C4-D1F6A74DBABE}" destId="{4A774A5D-478F-4312-BF06-81FF80196697}" srcOrd="2" destOrd="0" presId="urn:microsoft.com/office/officeart/2005/8/layout/bProcess3"/>
    <dgm:cxn modelId="{90E2D1AB-036C-4BC6-A65B-95AFE2BAD4AF}" type="presParOf" srcId="{D7BA071D-91FA-4FA3-A8C4-D1F6A74DBABE}" destId="{FF6FF647-BCBC-4E90-A120-F334C72CADA8}" srcOrd="3" destOrd="0" presId="urn:microsoft.com/office/officeart/2005/8/layout/bProcess3"/>
    <dgm:cxn modelId="{4FD6A66C-CCC7-41D5-9192-C59308E985D9}" type="presParOf" srcId="{FF6FF647-BCBC-4E90-A120-F334C72CADA8}" destId="{CF21BF0C-49EE-4D05-AAC8-572185438DBB}" srcOrd="0" destOrd="0" presId="urn:microsoft.com/office/officeart/2005/8/layout/bProcess3"/>
    <dgm:cxn modelId="{4FC83E29-2669-4303-8FFC-CCD973A96084}" type="presParOf" srcId="{D7BA071D-91FA-4FA3-A8C4-D1F6A74DBABE}" destId="{5A41E679-6D83-482E-8E48-A864725D5F3E}" srcOrd="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427956-CE96-40ED-988A-93A83940511A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13C0A8-6B7C-4321-9030-8814782DB77E}">
      <dgm:prSet phldrT="[Text]"/>
      <dgm:spPr/>
      <dgm:t>
        <a:bodyPr/>
        <a:lstStyle/>
        <a:p>
          <a:r>
            <a:rPr lang="en-US" dirty="0" smtClean="0"/>
            <a:t>Write Code</a:t>
          </a:r>
          <a:endParaRPr lang="en-US" dirty="0"/>
        </a:p>
      </dgm:t>
    </dgm:pt>
    <dgm:pt modelId="{052C198B-962A-43DD-837D-F4F53A636536}" type="parTrans" cxnId="{8DA6A341-EEAF-483C-B4BC-276CD15CF995}">
      <dgm:prSet/>
      <dgm:spPr/>
      <dgm:t>
        <a:bodyPr/>
        <a:lstStyle/>
        <a:p>
          <a:endParaRPr lang="en-US"/>
        </a:p>
      </dgm:t>
    </dgm:pt>
    <dgm:pt modelId="{8679ADD4-0449-47CA-B74A-7866CCAD6C17}" type="sibTrans" cxnId="{8DA6A341-EEAF-483C-B4BC-276CD15CF995}">
      <dgm:prSet/>
      <dgm:spPr/>
      <dgm:t>
        <a:bodyPr/>
        <a:lstStyle/>
        <a:p>
          <a:endParaRPr lang="en-US"/>
        </a:p>
      </dgm:t>
    </dgm:pt>
    <dgm:pt modelId="{2DF30BA0-9D90-4375-9611-885942D9D1EC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53321599-D506-4C10-B97E-BAAA66433BB2}" type="parTrans" cxnId="{83547807-F6FB-42B5-8694-858A8502F8E5}">
      <dgm:prSet/>
      <dgm:spPr/>
      <dgm:t>
        <a:bodyPr/>
        <a:lstStyle/>
        <a:p>
          <a:endParaRPr lang="en-US"/>
        </a:p>
      </dgm:t>
    </dgm:pt>
    <dgm:pt modelId="{0A61E81D-E5E4-4A75-BFF4-4F8474F0FD8A}" type="sibTrans" cxnId="{83547807-F6FB-42B5-8694-858A8502F8E5}">
      <dgm:prSet/>
      <dgm:spPr/>
      <dgm:t>
        <a:bodyPr/>
        <a:lstStyle/>
        <a:p>
          <a:endParaRPr lang="en-US"/>
        </a:p>
      </dgm:t>
    </dgm:pt>
    <dgm:pt modelId="{CF321215-F69A-459E-84DE-937B7CFE0776}">
      <dgm:prSet phldrT="[Text]"/>
      <dgm:spPr/>
      <dgm:t>
        <a:bodyPr/>
        <a:lstStyle/>
        <a:p>
          <a:r>
            <a:rPr lang="en-US" dirty="0" smtClean="0"/>
            <a:t>Add Files</a:t>
          </a:r>
          <a:endParaRPr lang="en-US" dirty="0"/>
        </a:p>
      </dgm:t>
    </dgm:pt>
    <dgm:pt modelId="{EAB91F8E-1A01-440D-9362-5BEB80AF4277}" type="parTrans" cxnId="{1E8CF7CA-47E8-422F-940B-9D781CB56E59}">
      <dgm:prSet/>
      <dgm:spPr/>
      <dgm:t>
        <a:bodyPr/>
        <a:lstStyle/>
        <a:p>
          <a:endParaRPr lang="en-US"/>
        </a:p>
      </dgm:t>
    </dgm:pt>
    <dgm:pt modelId="{689BFDED-5234-4334-9CBB-4B58D3F0A76C}" type="sibTrans" cxnId="{1E8CF7CA-47E8-422F-940B-9D781CB56E59}">
      <dgm:prSet/>
      <dgm:spPr/>
      <dgm:t>
        <a:bodyPr/>
        <a:lstStyle/>
        <a:p>
          <a:endParaRPr lang="en-US"/>
        </a:p>
      </dgm:t>
    </dgm:pt>
    <dgm:pt modelId="{3FEECA87-1EBF-4FFB-B16F-CDA90A94B5C4}" type="pres">
      <dgm:prSet presAssocID="{30427956-CE96-40ED-988A-93A83940511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704B27-4F72-4528-B03F-4B552B506DEF}" type="pres">
      <dgm:prSet presAssocID="{30427956-CE96-40ED-988A-93A83940511A}" presName="cycle" presStyleCnt="0"/>
      <dgm:spPr/>
    </dgm:pt>
    <dgm:pt modelId="{552CC2B6-E1A7-41B2-BED3-EC118904C862}" type="pres">
      <dgm:prSet presAssocID="{9813C0A8-6B7C-4321-9030-8814782DB77E}" presName="node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5EC14-0F59-4002-84D4-9A51B298F6BA}" type="pres">
      <dgm:prSet presAssocID="{8679ADD4-0449-47CA-B74A-7866CCAD6C1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8E750133-B72E-4D9A-AEFC-DEA8034DBBAA}" type="pres">
      <dgm:prSet presAssocID="{CF321215-F69A-459E-84DE-937B7CFE0776}" presName="nodeFollowingNode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CB897-987C-458D-AFD5-0455E375271C}" type="pres">
      <dgm:prSet presAssocID="{2DF30BA0-9D90-4375-9611-885942D9D1EC}" presName="nodeFollowingNode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473DBD-5BD9-47D9-BD31-582E724BD0A8}" type="presOf" srcId="{8679ADD4-0449-47CA-B74A-7866CCAD6C17}" destId="{B5A5EC14-0F59-4002-84D4-9A51B298F6BA}" srcOrd="0" destOrd="0" presId="urn:microsoft.com/office/officeart/2005/8/layout/cycle3"/>
    <dgm:cxn modelId="{B1F6080C-9C33-4ECF-A2A4-06CD7B46E636}" type="presOf" srcId="{CF321215-F69A-459E-84DE-937B7CFE0776}" destId="{8E750133-B72E-4D9A-AEFC-DEA8034DBBAA}" srcOrd="0" destOrd="0" presId="urn:microsoft.com/office/officeart/2005/8/layout/cycle3"/>
    <dgm:cxn modelId="{3EBB0E4D-E16D-4BDC-A7B8-4860306C9E01}" type="presOf" srcId="{30427956-CE96-40ED-988A-93A83940511A}" destId="{3FEECA87-1EBF-4FFB-B16F-CDA90A94B5C4}" srcOrd="0" destOrd="0" presId="urn:microsoft.com/office/officeart/2005/8/layout/cycle3"/>
    <dgm:cxn modelId="{83547807-F6FB-42B5-8694-858A8502F8E5}" srcId="{30427956-CE96-40ED-988A-93A83940511A}" destId="{2DF30BA0-9D90-4375-9611-885942D9D1EC}" srcOrd="2" destOrd="0" parTransId="{53321599-D506-4C10-B97E-BAAA66433BB2}" sibTransId="{0A61E81D-E5E4-4A75-BFF4-4F8474F0FD8A}"/>
    <dgm:cxn modelId="{80B0B154-0784-48F7-A6DB-19DE81103A6C}" type="presOf" srcId="{9813C0A8-6B7C-4321-9030-8814782DB77E}" destId="{552CC2B6-E1A7-41B2-BED3-EC118904C862}" srcOrd="0" destOrd="0" presId="urn:microsoft.com/office/officeart/2005/8/layout/cycle3"/>
    <dgm:cxn modelId="{8DA6A341-EEAF-483C-B4BC-276CD15CF995}" srcId="{30427956-CE96-40ED-988A-93A83940511A}" destId="{9813C0A8-6B7C-4321-9030-8814782DB77E}" srcOrd="0" destOrd="0" parTransId="{052C198B-962A-43DD-837D-F4F53A636536}" sibTransId="{8679ADD4-0449-47CA-B74A-7866CCAD6C17}"/>
    <dgm:cxn modelId="{F775DA58-B38F-4A01-9ED4-1263B876FCF5}" type="presOf" srcId="{2DF30BA0-9D90-4375-9611-885942D9D1EC}" destId="{532CB897-987C-458D-AFD5-0455E375271C}" srcOrd="0" destOrd="0" presId="urn:microsoft.com/office/officeart/2005/8/layout/cycle3"/>
    <dgm:cxn modelId="{1E8CF7CA-47E8-422F-940B-9D781CB56E59}" srcId="{30427956-CE96-40ED-988A-93A83940511A}" destId="{CF321215-F69A-459E-84DE-937B7CFE0776}" srcOrd="1" destOrd="0" parTransId="{EAB91F8E-1A01-440D-9362-5BEB80AF4277}" sibTransId="{689BFDED-5234-4334-9CBB-4B58D3F0A76C}"/>
    <dgm:cxn modelId="{F6CE515A-038A-4BCD-BE9E-8A3E79ED6D63}" type="presParOf" srcId="{3FEECA87-1EBF-4FFB-B16F-CDA90A94B5C4}" destId="{78704B27-4F72-4528-B03F-4B552B506DEF}" srcOrd="0" destOrd="0" presId="urn:microsoft.com/office/officeart/2005/8/layout/cycle3"/>
    <dgm:cxn modelId="{1ECDF859-3858-4968-A5B3-20A469B460FD}" type="presParOf" srcId="{78704B27-4F72-4528-B03F-4B552B506DEF}" destId="{552CC2B6-E1A7-41B2-BED3-EC118904C862}" srcOrd="0" destOrd="0" presId="urn:microsoft.com/office/officeart/2005/8/layout/cycle3"/>
    <dgm:cxn modelId="{96CC9AC0-FE3E-4E33-B833-B4FD5DC8F6C7}" type="presParOf" srcId="{78704B27-4F72-4528-B03F-4B552B506DEF}" destId="{B5A5EC14-0F59-4002-84D4-9A51B298F6BA}" srcOrd="1" destOrd="0" presId="urn:microsoft.com/office/officeart/2005/8/layout/cycle3"/>
    <dgm:cxn modelId="{D8151527-D415-475D-BF7A-3612657B72D4}" type="presParOf" srcId="{78704B27-4F72-4528-B03F-4B552B506DEF}" destId="{8E750133-B72E-4D9A-AEFC-DEA8034DBBAA}" srcOrd="2" destOrd="0" presId="urn:microsoft.com/office/officeart/2005/8/layout/cycle3"/>
    <dgm:cxn modelId="{BE1B5F3C-DA36-480B-94B0-740CC9E8D092}" type="presParOf" srcId="{78704B27-4F72-4528-B03F-4B552B506DEF}" destId="{532CB897-987C-458D-AFD5-0455E375271C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427956-CE96-40ED-988A-93A83940511A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13C0A8-6B7C-4321-9030-8814782DB77E}">
      <dgm:prSet phldrT="[Text]"/>
      <dgm:spPr/>
      <dgm:t>
        <a:bodyPr/>
        <a:lstStyle/>
        <a:p>
          <a:r>
            <a:rPr lang="en-US" dirty="0" smtClean="0"/>
            <a:t>Write Code</a:t>
          </a:r>
          <a:endParaRPr lang="en-US" dirty="0"/>
        </a:p>
      </dgm:t>
    </dgm:pt>
    <dgm:pt modelId="{052C198B-962A-43DD-837D-F4F53A636536}" type="parTrans" cxnId="{8DA6A341-EEAF-483C-B4BC-276CD15CF995}">
      <dgm:prSet/>
      <dgm:spPr/>
      <dgm:t>
        <a:bodyPr/>
        <a:lstStyle/>
        <a:p>
          <a:endParaRPr lang="en-US"/>
        </a:p>
      </dgm:t>
    </dgm:pt>
    <dgm:pt modelId="{8679ADD4-0449-47CA-B74A-7866CCAD6C17}" type="sibTrans" cxnId="{8DA6A341-EEAF-483C-B4BC-276CD15CF995}">
      <dgm:prSet/>
      <dgm:spPr/>
      <dgm:t>
        <a:bodyPr/>
        <a:lstStyle/>
        <a:p>
          <a:endParaRPr lang="en-US"/>
        </a:p>
      </dgm:t>
    </dgm:pt>
    <dgm:pt modelId="{2DF30BA0-9D90-4375-9611-885942D9D1EC}">
      <dgm:prSet phldrT="[Text]" custT="1"/>
      <dgm:spPr/>
      <dgm:t>
        <a:bodyPr/>
        <a:lstStyle/>
        <a:p>
          <a:r>
            <a:rPr lang="en-US" sz="3600" kern="1200" dirty="0" err="1" smtClean="0"/>
            <a:t>git</a:t>
          </a:r>
          <a:r>
            <a:rPr lang="en-US" sz="3600" kern="1200" dirty="0" smtClean="0"/>
            <a:t> commit </a:t>
          </a:r>
          <a:br>
            <a:rPr lang="en-US" sz="3600" kern="1200" dirty="0" smtClean="0"/>
          </a:br>
          <a:r>
            <a:rPr lang="en-US" sz="3600" kern="1200" dirty="0" smtClean="0"/>
            <a:t>-m </a:t>
          </a:r>
          <a:r>
            <a:rPr lang="en-US" sz="3600" kern="1200" dirty="0" smtClean="0"/>
            <a:t>“</a:t>
          </a:r>
          <a:r>
            <a:rPr lang="en-US" sz="3600" kern="1200" dirty="0" smtClean="0">
              <a:solidFill>
                <a:srgbClr val="00B050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rPr>
            <a:t>&lt;</a:t>
          </a:r>
          <a:r>
            <a:rPr lang="en-US" sz="3600" kern="1200" dirty="0" err="1" smtClean="0">
              <a:solidFill>
                <a:srgbClr val="00B050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rPr>
            <a:t>msg</a:t>
          </a:r>
          <a:r>
            <a:rPr lang="en-US" sz="3600" kern="1200" dirty="0" smtClean="0">
              <a:solidFill>
                <a:srgbClr val="00B050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rPr>
            <a:t>&gt;</a:t>
          </a:r>
          <a:r>
            <a:rPr lang="en-US" sz="3600" kern="1200" dirty="0" smtClean="0"/>
            <a:t>”</a:t>
          </a:r>
          <a:endParaRPr lang="en-US" sz="3600" kern="1200" dirty="0"/>
        </a:p>
      </dgm:t>
    </dgm:pt>
    <dgm:pt modelId="{53321599-D506-4C10-B97E-BAAA66433BB2}" type="parTrans" cxnId="{83547807-F6FB-42B5-8694-858A8502F8E5}">
      <dgm:prSet/>
      <dgm:spPr/>
      <dgm:t>
        <a:bodyPr/>
        <a:lstStyle/>
        <a:p>
          <a:endParaRPr lang="en-US"/>
        </a:p>
      </dgm:t>
    </dgm:pt>
    <dgm:pt modelId="{0A61E81D-E5E4-4A75-BFF4-4F8474F0FD8A}" type="sibTrans" cxnId="{83547807-F6FB-42B5-8694-858A8502F8E5}">
      <dgm:prSet/>
      <dgm:spPr/>
      <dgm:t>
        <a:bodyPr/>
        <a:lstStyle/>
        <a:p>
          <a:endParaRPr lang="en-US"/>
        </a:p>
      </dgm:t>
    </dgm:pt>
    <dgm:pt modelId="{CF321215-F69A-459E-84DE-937B7CFE0776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add .</a:t>
          </a:r>
          <a:endParaRPr lang="en-US" dirty="0"/>
        </a:p>
      </dgm:t>
    </dgm:pt>
    <dgm:pt modelId="{EAB91F8E-1A01-440D-9362-5BEB80AF4277}" type="parTrans" cxnId="{1E8CF7CA-47E8-422F-940B-9D781CB56E59}">
      <dgm:prSet/>
      <dgm:spPr/>
      <dgm:t>
        <a:bodyPr/>
        <a:lstStyle/>
        <a:p>
          <a:endParaRPr lang="en-US"/>
        </a:p>
      </dgm:t>
    </dgm:pt>
    <dgm:pt modelId="{689BFDED-5234-4334-9CBB-4B58D3F0A76C}" type="sibTrans" cxnId="{1E8CF7CA-47E8-422F-940B-9D781CB56E59}">
      <dgm:prSet/>
      <dgm:spPr/>
      <dgm:t>
        <a:bodyPr/>
        <a:lstStyle/>
        <a:p>
          <a:endParaRPr lang="en-US"/>
        </a:p>
      </dgm:t>
    </dgm:pt>
    <dgm:pt modelId="{3FEECA87-1EBF-4FFB-B16F-CDA90A94B5C4}" type="pres">
      <dgm:prSet presAssocID="{30427956-CE96-40ED-988A-93A83940511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704B27-4F72-4528-B03F-4B552B506DEF}" type="pres">
      <dgm:prSet presAssocID="{30427956-CE96-40ED-988A-93A83940511A}" presName="cycle" presStyleCnt="0"/>
      <dgm:spPr/>
    </dgm:pt>
    <dgm:pt modelId="{552CC2B6-E1A7-41B2-BED3-EC118904C862}" type="pres">
      <dgm:prSet presAssocID="{9813C0A8-6B7C-4321-9030-8814782DB77E}" presName="node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5EC14-0F59-4002-84D4-9A51B298F6BA}" type="pres">
      <dgm:prSet presAssocID="{8679ADD4-0449-47CA-B74A-7866CCAD6C1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8E750133-B72E-4D9A-AEFC-DEA8034DBBAA}" type="pres">
      <dgm:prSet presAssocID="{CF321215-F69A-459E-84DE-937B7CFE0776}" presName="nodeFollowingNode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CB897-987C-458D-AFD5-0455E375271C}" type="pres">
      <dgm:prSet presAssocID="{2DF30BA0-9D90-4375-9611-885942D9D1EC}" presName="nodeFollowingNode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852C47-17F0-48DE-93A5-407990E6D2F7}" type="presOf" srcId="{CF321215-F69A-459E-84DE-937B7CFE0776}" destId="{8E750133-B72E-4D9A-AEFC-DEA8034DBBAA}" srcOrd="0" destOrd="0" presId="urn:microsoft.com/office/officeart/2005/8/layout/cycle3"/>
    <dgm:cxn modelId="{83547807-F6FB-42B5-8694-858A8502F8E5}" srcId="{30427956-CE96-40ED-988A-93A83940511A}" destId="{2DF30BA0-9D90-4375-9611-885942D9D1EC}" srcOrd="2" destOrd="0" parTransId="{53321599-D506-4C10-B97E-BAAA66433BB2}" sibTransId="{0A61E81D-E5E4-4A75-BFF4-4F8474F0FD8A}"/>
    <dgm:cxn modelId="{8DA6A341-EEAF-483C-B4BC-276CD15CF995}" srcId="{30427956-CE96-40ED-988A-93A83940511A}" destId="{9813C0A8-6B7C-4321-9030-8814782DB77E}" srcOrd="0" destOrd="0" parTransId="{052C198B-962A-43DD-837D-F4F53A636536}" sibTransId="{8679ADD4-0449-47CA-B74A-7866CCAD6C17}"/>
    <dgm:cxn modelId="{7DD704FA-3E80-4D72-B032-8E24046393A5}" type="presOf" srcId="{2DF30BA0-9D90-4375-9611-885942D9D1EC}" destId="{532CB897-987C-458D-AFD5-0455E375271C}" srcOrd="0" destOrd="0" presId="urn:microsoft.com/office/officeart/2005/8/layout/cycle3"/>
    <dgm:cxn modelId="{2762AED1-E7FC-4A71-998B-93AFF8B76EFA}" type="presOf" srcId="{9813C0A8-6B7C-4321-9030-8814782DB77E}" destId="{552CC2B6-E1A7-41B2-BED3-EC118904C862}" srcOrd="0" destOrd="0" presId="urn:microsoft.com/office/officeart/2005/8/layout/cycle3"/>
    <dgm:cxn modelId="{1A375314-BD29-4CB0-A402-8392E17E9C2B}" type="presOf" srcId="{8679ADD4-0449-47CA-B74A-7866CCAD6C17}" destId="{B5A5EC14-0F59-4002-84D4-9A51B298F6BA}" srcOrd="0" destOrd="0" presId="urn:microsoft.com/office/officeart/2005/8/layout/cycle3"/>
    <dgm:cxn modelId="{1E8CF7CA-47E8-422F-940B-9D781CB56E59}" srcId="{30427956-CE96-40ED-988A-93A83940511A}" destId="{CF321215-F69A-459E-84DE-937B7CFE0776}" srcOrd="1" destOrd="0" parTransId="{EAB91F8E-1A01-440D-9362-5BEB80AF4277}" sibTransId="{689BFDED-5234-4334-9CBB-4B58D3F0A76C}"/>
    <dgm:cxn modelId="{A61B63D2-9A3C-40DA-94B1-1A61FA89423E}" type="presOf" srcId="{30427956-CE96-40ED-988A-93A83940511A}" destId="{3FEECA87-1EBF-4FFB-B16F-CDA90A94B5C4}" srcOrd="0" destOrd="0" presId="urn:microsoft.com/office/officeart/2005/8/layout/cycle3"/>
    <dgm:cxn modelId="{65F91772-A658-4873-9844-268F926DCB68}" type="presParOf" srcId="{3FEECA87-1EBF-4FFB-B16F-CDA90A94B5C4}" destId="{78704B27-4F72-4528-B03F-4B552B506DEF}" srcOrd="0" destOrd="0" presId="urn:microsoft.com/office/officeart/2005/8/layout/cycle3"/>
    <dgm:cxn modelId="{C1CF03AF-C994-48CE-81FC-634615146710}" type="presParOf" srcId="{78704B27-4F72-4528-B03F-4B552B506DEF}" destId="{552CC2B6-E1A7-41B2-BED3-EC118904C862}" srcOrd="0" destOrd="0" presId="urn:microsoft.com/office/officeart/2005/8/layout/cycle3"/>
    <dgm:cxn modelId="{05982163-A467-4F79-812C-A58F71DB90C1}" type="presParOf" srcId="{78704B27-4F72-4528-B03F-4B552B506DEF}" destId="{B5A5EC14-0F59-4002-84D4-9A51B298F6BA}" srcOrd="1" destOrd="0" presId="urn:microsoft.com/office/officeart/2005/8/layout/cycle3"/>
    <dgm:cxn modelId="{9E8D03F9-4AF0-48A4-9109-98EAC117507A}" type="presParOf" srcId="{78704B27-4F72-4528-B03F-4B552B506DEF}" destId="{8E750133-B72E-4D9A-AEFC-DEA8034DBBAA}" srcOrd="2" destOrd="0" presId="urn:microsoft.com/office/officeart/2005/8/layout/cycle3"/>
    <dgm:cxn modelId="{24F83400-A7D7-4915-A226-730EAD4914C8}" type="presParOf" srcId="{78704B27-4F72-4528-B03F-4B552B506DEF}" destId="{532CB897-987C-458D-AFD5-0455E375271C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9EC57C3-2119-49D4-9741-6FC85756EF4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B94CE9-036C-4344-8F72-DC49A6C92A75}">
      <dgm:prSet phldrT="[Text]"/>
      <dgm:spPr/>
      <dgm:t>
        <a:bodyPr/>
        <a:lstStyle/>
        <a:p>
          <a:r>
            <a:rPr lang="en-US" dirty="0" smtClean="0"/>
            <a:t>Working Directory</a:t>
          </a:r>
          <a:endParaRPr lang="en-US" dirty="0"/>
        </a:p>
      </dgm:t>
    </dgm:pt>
    <dgm:pt modelId="{A2494B0C-ED24-4BC2-95CF-016ACD5557EB}" type="parTrans" cxnId="{D73E0F4B-D9A5-47D8-BF25-DCD8CCAC8403}">
      <dgm:prSet/>
      <dgm:spPr/>
      <dgm:t>
        <a:bodyPr/>
        <a:lstStyle/>
        <a:p>
          <a:endParaRPr lang="en-US"/>
        </a:p>
      </dgm:t>
    </dgm:pt>
    <dgm:pt modelId="{C8AE6555-EEA6-48DA-9C88-A7E6F4259E1C}" type="sibTrans" cxnId="{D73E0F4B-D9A5-47D8-BF25-DCD8CCAC8403}">
      <dgm:prSet/>
      <dgm:spPr/>
      <dgm:t>
        <a:bodyPr/>
        <a:lstStyle/>
        <a:p>
          <a:endParaRPr lang="en-US"/>
        </a:p>
      </dgm:t>
    </dgm:pt>
    <dgm:pt modelId="{711CFEDA-D059-4229-9CC6-056C16570713}">
      <dgm:prSet phldrT="[Text]"/>
      <dgm:spPr/>
      <dgm:t>
        <a:bodyPr/>
        <a:lstStyle/>
        <a:p>
          <a:r>
            <a:rPr lang="en-US" dirty="0" smtClean="0"/>
            <a:t>Holds Your Files</a:t>
          </a:r>
          <a:endParaRPr lang="en-US" dirty="0"/>
        </a:p>
      </dgm:t>
    </dgm:pt>
    <dgm:pt modelId="{9064461C-5F7D-4DC4-A3F4-36788DAE0A00}" type="parTrans" cxnId="{F2D29E18-4A8E-4206-93E4-3087A4000065}">
      <dgm:prSet/>
      <dgm:spPr/>
      <dgm:t>
        <a:bodyPr/>
        <a:lstStyle/>
        <a:p>
          <a:endParaRPr lang="en-US"/>
        </a:p>
      </dgm:t>
    </dgm:pt>
    <dgm:pt modelId="{F9F9B77A-12D1-4E4D-B8B9-EC7C361E0881}" type="sibTrans" cxnId="{F2D29E18-4A8E-4206-93E4-3087A4000065}">
      <dgm:prSet/>
      <dgm:spPr/>
      <dgm:t>
        <a:bodyPr/>
        <a:lstStyle/>
        <a:p>
          <a:endParaRPr lang="en-US"/>
        </a:p>
      </dgm:t>
    </dgm:pt>
    <dgm:pt modelId="{7B5602D3-4FCA-4374-8A46-5584177DD9BE}">
      <dgm:prSet phldrT="[Text]"/>
      <dgm:spPr/>
      <dgm:t>
        <a:bodyPr/>
        <a:lstStyle/>
        <a:p>
          <a:r>
            <a:rPr lang="en-US" dirty="0" smtClean="0"/>
            <a:t>Can be freely edited, no locks!</a:t>
          </a:r>
          <a:endParaRPr lang="en-US" dirty="0"/>
        </a:p>
      </dgm:t>
    </dgm:pt>
    <dgm:pt modelId="{29F65A0B-5E9F-448A-9348-501E198E9674}" type="parTrans" cxnId="{E00BAECB-881C-466B-A460-C60B35C27924}">
      <dgm:prSet/>
      <dgm:spPr/>
      <dgm:t>
        <a:bodyPr/>
        <a:lstStyle/>
        <a:p>
          <a:endParaRPr lang="en-US"/>
        </a:p>
      </dgm:t>
    </dgm:pt>
    <dgm:pt modelId="{7AF73E08-2904-4A17-A8B8-9F02C713DC04}" type="sibTrans" cxnId="{E00BAECB-881C-466B-A460-C60B35C27924}">
      <dgm:prSet/>
      <dgm:spPr/>
      <dgm:t>
        <a:bodyPr/>
        <a:lstStyle/>
        <a:p>
          <a:endParaRPr lang="en-US"/>
        </a:p>
      </dgm:t>
    </dgm:pt>
    <dgm:pt modelId="{F41C99E5-1E78-49F1-99AD-9DEF5CDD3CB2}">
      <dgm:prSet phldrT="[Text]"/>
      <dgm:spPr/>
      <dgm:t>
        <a:bodyPr/>
        <a:lstStyle/>
        <a:p>
          <a:r>
            <a:rPr lang="en-US" dirty="0" smtClean="0"/>
            <a:t>Index</a:t>
          </a:r>
          <a:endParaRPr lang="en-US" dirty="0"/>
        </a:p>
      </dgm:t>
    </dgm:pt>
    <dgm:pt modelId="{2A3ED6A7-665B-4541-A87A-E39238198753}" type="parTrans" cxnId="{96E18378-2386-43FD-B5B9-CE1FBCDA4427}">
      <dgm:prSet/>
      <dgm:spPr/>
      <dgm:t>
        <a:bodyPr/>
        <a:lstStyle/>
        <a:p>
          <a:endParaRPr lang="en-US"/>
        </a:p>
      </dgm:t>
    </dgm:pt>
    <dgm:pt modelId="{D95A5644-2E9C-4C46-908D-66D25A52D848}" type="sibTrans" cxnId="{96E18378-2386-43FD-B5B9-CE1FBCDA4427}">
      <dgm:prSet/>
      <dgm:spPr/>
      <dgm:t>
        <a:bodyPr/>
        <a:lstStyle/>
        <a:p>
          <a:endParaRPr lang="en-US"/>
        </a:p>
      </dgm:t>
    </dgm:pt>
    <dgm:pt modelId="{DF5C9C72-8944-456A-BAC3-EEF8ED867729}">
      <dgm:prSet phldrT="[Text]"/>
      <dgm:spPr/>
      <dgm:t>
        <a:bodyPr/>
        <a:lstStyle/>
        <a:p>
          <a:r>
            <a:rPr lang="en-US" dirty="0" smtClean="0"/>
            <a:t>Contains files to be included in the next commit</a:t>
          </a:r>
          <a:endParaRPr lang="en-US" dirty="0"/>
        </a:p>
      </dgm:t>
    </dgm:pt>
    <dgm:pt modelId="{C2635804-4A93-4702-AE9C-42AEE596C712}" type="parTrans" cxnId="{1121BBA8-908A-46B4-B805-516700E51EBC}">
      <dgm:prSet/>
      <dgm:spPr/>
      <dgm:t>
        <a:bodyPr/>
        <a:lstStyle/>
        <a:p>
          <a:endParaRPr lang="en-US"/>
        </a:p>
      </dgm:t>
    </dgm:pt>
    <dgm:pt modelId="{E37D0F42-C6B2-4033-B5FF-106DCA0AF609}" type="sibTrans" cxnId="{1121BBA8-908A-46B4-B805-516700E51EBC}">
      <dgm:prSet/>
      <dgm:spPr/>
      <dgm:t>
        <a:bodyPr/>
        <a:lstStyle/>
        <a:p>
          <a:endParaRPr lang="en-US"/>
        </a:p>
      </dgm:t>
    </dgm:pt>
    <dgm:pt modelId="{18DCD47F-0CDC-4504-BDBD-EAF994A964E3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git</a:t>
          </a:r>
          <a:r>
            <a:rPr lang="en-US" dirty="0" smtClean="0"/>
            <a:t> add” puts files in the index</a:t>
          </a:r>
          <a:endParaRPr lang="en-US" dirty="0"/>
        </a:p>
      </dgm:t>
    </dgm:pt>
    <dgm:pt modelId="{506638E0-BE5F-4176-B319-E189DE4ADA57}" type="parTrans" cxnId="{CA180A04-39F7-43E6-95D2-784BF1397271}">
      <dgm:prSet/>
      <dgm:spPr/>
      <dgm:t>
        <a:bodyPr/>
        <a:lstStyle/>
        <a:p>
          <a:endParaRPr lang="en-US"/>
        </a:p>
      </dgm:t>
    </dgm:pt>
    <dgm:pt modelId="{5EA81F4A-9D2B-45A2-A0D5-B9D672897561}" type="sibTrans" cxnId="{CA180A04-39F7-43E6-95D2-784BF1397271}">
      <dgm:prSet/>
      <dgm:spPr/>
      <dgm:t>
        <a:bodyPr/>
        <a:lstStyle/>
        <a:p>
          <a:endParaRPr lang="en-US"/>
        </a:p>
      </dgm:t>
    </dgm:pt>
    <dgm:pt modelId="{239C9AEE-C2E9-4EB4-BC27-E84F9208AFAE}">
      <dgm:prSet phldrT="[Text]"/>
      <dgm:spPr/>
      <dgm:t>
        <a:bodyPr/>
        <a:lstStyle/>
        <a:p>
          <a:r>
            <a:rPr lang="en-US" dirty="0" smtClean="0"/>
            <a:t>Local Repository</a:t>
          </a:r>
          <a:endParaRPr lang="en-US" dirty="0"/>
        </a:p>
      </dgm:t>
    </dgm:pt>
    <dgm:pt modelId="{1555087A-2149-4790-BCA2-DCD277625316}" type="parTrans" cxnId="{C879267E-52B6-4BFA-A244-F6D3FDD6E6F1}">
      <dgm:prSet/>
      <dgm:spPr/>
      <dgm:t>
        <a:bodyPr/>
        <a:lstStyle/>
        <a:p>
          <a:endParaRPr lang="en-US"/>
        </a:p>
      </dgm:t>
    </dgm:pt>
    <dgm:pt modelId="{F3998774-8ECD-45AA-9734-F78649075B7F}" type="sibTrans" cxnId="{C879267E-52B6-4BFA-A244-F6D3FDD6E6F1}">
      <dgm:prSet/>
      <dgm:spPr/>
      <dgm:t>
        <a:bodyPr/>
        <a:lstStyle/>
        <a:p>
          <a:endParaRPr lang="en-US"/>
        </a:p>
      </dgm:t>
    </dgm:pt>
    <dgm:pt modelId="{60B28F44-6288-4FC8-92F2-4295EE218636}">
      <dgm:prSet phldrT="[Text]"/>
      <dgm:spPr/>
      <dgm:t>
        <a:bodyPr/>
        <a:lstStyle/>
        <a:p>
          <a:r>
            <a:rPr lang="en-US" dirty="0" smtClean="0"/>
            <a:t>Your history</a:t>
          </a:r>
          <a:endParaRPr lang="en-US" dirty="0"/>
        </a:p>
      </dgm:t>
    </dgm:pt>
    <dgm:pt modelId="{116E80BD-FC97-4C0C-BA64-581F0E4C23B4}" type="parTrans" cxnId="{B36BEFE1-EB5A-426C-BC4C-24539E9E4E45}">
      <dgm:prSet/>
      <dgm:spPr/>
      <dgm:t>
        <a:bodyPr/>
        <a:lstStyle/>
        <a:p>
          <a:endParaRPr lang="en-US"/>
        </a:p>
      </dgm:t>
    </dgm:pt>
    <dgm:pt modelId="{6225A663-0CCC-4D6E-B7C3-8693CECBB933}" type="sibTrans" cxnId="{B36BEFE1-EB5A-426C-BC4C-24539E9E4E45}">
      <dgm:prSet/>
      <dgm:spPr/>
      <dgm:t>
        <a:bodyPr/>
        <a:lstStyle/>
        <a:p>
          <a:endParaRPr lang="en-US"/>
        </a:p>
      </dgm:t>
    </dgm:pt>
    <dgm:pt modelId="{26D0A223-316C-4307-9A6D-53698C146143}">
      <dgm:prSet phldrT="[Text]"/>
      <dgm:spPr/>
      <dgm:t>
        <a:bodyPr/>
        <a:lstStyle/>
        <a:p>
          <a:r>
            <a:rPr lang="en-US" dirty="0" smtClean="0"/>
            <a:t>The most recent commit is called </a:t>
          </a:r>
          <a:r>
            <a:rPr lang="en-US" b="1" dirty="0" smtClean="0"/>
            <a:t>HEAD</a:t>
          </a:r>
          <a:endParaRPr lang="en-US" b="1" dirty="0"/>
        </a:p>
      </dgm:t>
    </dgm:pt>
    <dgm:pt modelId="{BE3F9E48-68B9-4D8D-A45F-058CE3216E13}" type="parTrans" cxnId="{EB2F2BE6-1C33-433D-AC03-0B9B8AF10452}">
      <dgm:prSet/>
      <dgm:spPr/>
      <dgm:t>
        <a:bodyPr/>
        <a:lstStyle/>
        <a:p>
          <a:endParaRPr lang="en-US"/>
        </a:p>
      </dgm:t>
    </dgm:pt>
    <dgm:pt modelId="{BCCBAB60-4E9A-4745-BB24-0468C495AC63}" type="sibTrans" cxnId="{EB2F2BE6-1C33-433D-AC03-0B9B8AF10452}">
      <dgm:prSet/>
      <dgm:spPr/>
      <dgm:t>
        <a:bodyPr/>
        <a:lstStyle/>
        <a:p>
          <a:endParaRPr lang="en-US"/>
        </a:p>
      </dgm:t>
    </dgm:pt>
    <dgm:pt modelId="{3E1CF2AA-7C00-4ECB-8E8E-F9D86B073767}">
      <dgm:prSet phldrT="[Text]"/>
      <dgm:spPr/>
      <dgm:t>
        <a:bodyPr/>
        <a:lstStyle/>
        <a:p>
          <a:r>
            <a:rPr lang="en-US" b="0" dirty="0" smtClean="0"/>
            <a:t>“</a:t>
          </a:r>
          <a:r>
            <a:rPr lang="en-US" b="0" dirty="0" err="1" smtClean="0"/>
            <a:t>git</a:t>
          </a:r>
          <a:r>
            <a:rPr lang="en-US" b="0" dirty="0" smtClean="0"/>
            <a:t> commit” creates a commit, which is then </a:t>
          </a:r>
          <a:r>
            <a:rPr lang="en-US" b="1" dirty="0" smtClean="0"/>
            <a:t>HEAD</a:t>
          </a:r>
          <a:endParaRPr lang="en-US" b="1" dirty="0"/>
        </a:p>
      </dgm:t>
    </dgm:pt>
    <dgm:pt modelId="{0A9E2ADE-EEBE-4824-A42F-454F66B1E4B7}" type="parTrans" cxnId="{82BD5E71-5F61-48C2-A25E-86C60FBCE973}">
      <dgm:prSet/>
      <dgm:spPr/>
      <dgm:t>
        <a:bodyPr/>
        <a:lstStyle/>
        <a:p>
          <a:endParaRPr lang="en-US"/>
        </a:p>
      </dgm:t>
    </dgm:pt>
    <dgm:pt modelId="{1FFD90BB-0EBB-417E-898B-6D7030EB0B15}" type="sibTrans" cxnId="{82BD5E71-5F61-48C2-A25E-86C60FBCE973}">
      <dgm:prSet/>
      <dgm:spPr/>
      <dgm:t>
        <a:bodyPr/>
        <a:lstStyle/>
        <a:p>
          <a:endParaRPr lang="en-US"/>
        </a:p>
      </dgm:t>
    </dgm:pt>
    <dgm:pt modelId="{D554AED9-94E6-4CA5-8AE8-D2B9DDE89938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git</a:t>
          </a:r>
          <a:r>
            <a:rPr lang="en-US" dirty="0" smtClean="0"/>
            <a:t> </a:t>
          </a:r>
          <a:r>
            <a:rPr lang="en-US" dirty="0" err="1" smtClean="0"/>
            <a:t>init</a:t>
          </a:r>
          <a:r>
            <a:rPr lang="en-US" dirty="0" smtClean="0"/>
            <a:t>” turns any directory into a new repository</a:t>
          </a:r>
          <a:endParaRPr lang="en-US" dirty="0"/>
        </a:p>
      </dgm:t>
    </dgm:pt>
    <dgm:pt modelId="{29E7511E-BCB4-4DEF-956C-F5C068A4516A}" type="parTrans" cxnId="{B635D26E-8E35-44BE-9117-2803715B2102}">
      <dgm:prSet/>
      <dgm:spPr/>
      <dgm:t>
        <a:bodyPr/>
        <a:lstStyle/>
        <a:p>
          <a:endParaRPr lang="en-US"/>
        </a:p>
      </dgm:t>
    </dgm:pt>
    <dgm:pt modelId="{7AB50E93-C454-48A4-A3DE-289775872F74}" type="sibTrans" cxnId="{B635D26E-8E35-44BE-9117-2803715B2102}">
      <dgm:prSet/>
      <dgm:spPr/>
      <dgm:t>
        <a:bodyPr/>
        <a:lstStyle/>
        <a:p>
          <a:endParaRPr lang="en-US"/>
        </a:p>
      </dgm:t>
    </dgm:pt>
    <dgm:pt modelId="{2CB26EB1-828E-46B1-848D-CA062BADBB52}" type="pres">
      <dgm:prSet presAssocID="{E9EC57C3-2119-49D4-9741-6FC85756E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97601F-B6E7-4007-9F76-92CC8C5B4F2B}" type="pres">
      <dgm:prSet presAssocID="{CCB94CE9-036C-4344-8F72-DC49A6C92A75}" presName="composite" presStyleCnt="0"/>
      <dgm:spPr/>
    </dgm:pt>
    <dgm:pt modelId="{A88D34F9-123E-4C12-846E-19AFEC648FBD}" type="pres">
      <dgm:prSet presAssocID="{CCB94CE9-036C-4344-8F72-DC49A6C92A7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E07FA-685D-44C5-A093-D959270CDDDD}" type="pres">
      <dgm:prSet presAssocID="{CCB94CE9-036C-4344-8F72-DC49A6C92A75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15C51-C7E7-4E72-815E-7D8EE73ED243}" type="pres">
      <dgm:prSet presAssocID="{C8AE6555-EEA6-48DA-9C88-A7E6F4259E1C}" presName="space" presStyleCnt="0"/>
      <dgm:spPr/>
    </dgm:pt>
    <dgm:pt modelId="{F6E4579B-84C9-4DA1-B340-2B17DEB49A17}" type="pres">
      <dgm:prSet presAssocID="{F41C99E5-1E78-49F1-99AD-9DEF5CDD3CB2}" presName="composite" presStyleCnt="0"/>
      <dgm:spPr/>
    </dgm:pt>
    <dgm:pt modelId="{C22FEDB9-95ED-45E5-987A-918B5EACA92D}" type="pres">
      <dgm:prSet presAssocID="{F41C99E5-1E78-49F1-99AD-9DEF5CDD3CB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E1D47-EA7C-4DBD-AAE6-7A4E7D56A33D}" type="pres">
      <dgm:prSet presAssocID="{F41C99E5-1E78-49F1-99AD-9DEF5CDD3CB2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A51D7-52E8-4E4E-B8CA-4C46E1A31954}" type="pres">
      <dgm:prSet presAssocID="{D95A5644-2E9C-4C46-908D-66D25A52D848}" presName="space" presStyleCnt="0"/>
      <dgm:spPr/>
    </dgm:pt>
    <dgm:pt modelId="{0F15E558-DBEF-4988-B684-E678029AB9AC}" type="pres">
      <dgm:prSet presAssocID="{239C9AEE-C2E9-4EB4-BC27-E84F9208AFAE}" presName="composite" presStyleCnt="0"/>
      <dgm:spPr/>
    </dgm:pt>
    <dgm:pt modelId="{EDA5A033-B7BA-428F-ABC3-01BCAA43165C}" type="pres">
      <dgm:prSet presAssocID="{239C9AEE-C2E9-4EB4-BC27-E84F9208AFA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278DA-F6F2-45B6-B095-16915583DEF6}" type="pres">
      <dgm:prSet presAssocID="{239C9AEE-C2E9-4EB4-BC27-E84F9208AFAE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2F2BE6-1C33-433D-AC03-0B9B8AF10452}" srcId="{239C9AEE-C2E9-4EB4-BC27-E84F9208AFAE}" destId="{26D0A223-316C-4307-9A6D-53698C146143}" srcOrd="1" destOrd="0" parTransId="{BE3F9E48-68B9-4D8D-A45F-058CE3216E13}" sibTransId="{BCCBAB60-4E9A-4745-BB24-0468C495AC63}"/>
    <dgm:cxn modelId="{F5D58AE2-5C24-4785-9C54-0797F0C4B170}" type="presOf" srcId="{60B28F44-6288-4FC8-92F2-4295EE218636}" destId="{972278DA-F6F2-45B6-B095-16915583DEF6}" srcOrd="0" destOrd="0" presId="urn:microsoft.com/office/officeart/2005/8/layout/hList1"/>
    <dgm:cxn modelId="{C264A46B-1A28-4B46-BDDD-F34A48040F88}" type="presOf" srcId="{711CFEDA-D059-4229-9CC6-056C16570713}" destId="{3E9E07FA-685D-44C5-A093-D959270CDDDD}" srcOrd="0" destOrd="0" presId="urn:microsoft.com/office/officeart/2005/8/layout/hList1"/>
    <dgm:cxn modelId="{1121BBA8-908A-46B4-B805-516700E51EBC}" srcId="{F41C99E5-1E78-49F1-99AD-9DEF5CDD3CB2}" destId="{DF5C9C72-8944-456A-BAC3-EEF8ED867729}" srcOrd="0" destOrd="0" parTransId="{C2635804-4A93-4702-AE9C-42AEE596C712}" sibTransId="{E37D0F42-C6B2-4033-B5FF-106DCA0AF609}"/>
    <dgm:cxn modelId="{4CCB940D-29F1-4815-AE7E-5D3A65B1D4A1}" type="presOf" srcId="{239C9AEE-C2E9-4EB4-BC27-E84F9208AFAE}" destId="{EDA5A033-B7BA-428F-ABC3-01BCAA43165C}" srcOrd="0" destOrd="0" presId="urn:microsoft.com/office/officeart/2005/8/layout/hList1"/>
    <dgm:cxn modelId="{88464028-19A5-45D6-81EF-93506585AC46}" type="presOf" srcId="{D554AED9-94E6-4CA5-8AE8-D2B9DDE89938}" destId="{3E9E07FA-685D-44C5-A093-D959270CDDDD}" srcOrd="0" destOrd="2" presId="urn:microsoft.com/office/officeart/2005/8/layout/hList1"/>
    <dgm:cxn modelId="{DA23F047-DC81-4EED-945F-DC572D3D804F}" type="presOf" srcId="{7B5602D3-4FCA-4374-8A46-5584177DD9BE}" destId="{3E9E07FA-685D-44C5-A093-D959270CDDDD}" srcOrd="0" destOrd="1" presId="urn:microsoft.com/office/officeart/2005/8/layout/hList1"/>
    <dgm:cxn modelId="{D50DA3B5-3013-4B82-AE48-2DC7AE38B2E7}" type="presOf" srcId="{3E1CF2AA-7C00-4ECB-8E8E-F9D86B073767}" destId="{972278DA-F6F2-45B6-B095-16915583DEF6}" srcOrd="0" destOrd="2" presId="urn:microsoft.com/office/officeart/2005/8/layout/hList1"/>
    <dgm:cxn modelId="{C879267E-52B6-4BFA-A244-F6D3FDD6E6F1}" srcId="{E9EC57C3-2119-49D4-9741-6FC85756EF46}" destId="{239C9AEE-C2E9-4EB4-BC27-E84F9208AFAE}" srcOrd="2" destOrd="0" parTransId="{1555087A-2149-4790-BCA2-DCD277625316}" sibTransId="{F3998774-8ECD-45AA-9734-F78649075B7F}"/>
    <dgm:cxn modelId="{EBAD11C9-8514-4E27-8637-FADF088CE704}" type="presOf" srcId="{DF5C9C72-8944-456A-BAC3-EEF8ED867729}" destId="{887E1D47-EA7C-4DBD-AAE6-7A4E7D56A33D}" srcOrd="0" destOrd="0" presId="urn:microsoft.com/office/officeart/2005/8/layout/hList1"/>
    <dgm:cxn modelId="{CA180A04-39F7-43E6-95D2-784BF1397271}" srcId="{F41C99E5-1E78-49F1-99AD-9DEF5CDD3CB2}" destId="{18DCD47F-0CDC-4504-BDBD-EAF994A964E3}" srcOrd="1" destOrd="0" parTransId="{506638E0-BE5F-4176-B319-E189DE4ADA57}" sibTransId="{5EA81F4A-9D2B-45A2-A0D5-B9D672897561}"/>
    <dgm:cxn modelId="{1DCD7864-9337-4266-A69E-4331FDACB77D}" type="presOf" srcId="{18DCD47F-0CDC-4504-BDBD-EAF994A964E3}" destId="{887E1D47-EA7C-4DBD-AAE6-7A4E7D56A33D}" srcOrd="0" destOrd="1" presId="urn:microsoft.com/office/officeart/2005/8/layout/hList1"/>
    <dgm:cxn modelId="{45376048-EDAF-47C6-8C6F-35845416CE06}" type="presOf" srcId="{26D0A223-316C-4307-9A6D-53698C146143}" destId="{972278DA-F6F2-45B6-B095-16915583DEF6}" srcOrd="0" destOrd="1" presId="urn:microsoft.com/office/officeart/2005/8/layout/hList1"/>
    <dgm:cxn modelId="{112BDEB0-C582-443B-A0D1-60EC812F9B2E}" type="presOf" srcId="{E9EC57C3-2119-49D4-9741-6FC85756EF46}" destId="{2CB26EB1-828E-46B1-848D-CA062BADBB52}" srcOrd="0" destOrd="0" presId="urn:microsoft.com/office/officeart/2005/8/layout/hList1"/>
    <dgm:cxn modelId="{E6C1B57D-17EB-4747-B8BB-414271199764}" type="presOf" srcId="{F41C99E5-1E78-49F1-99AD-9DEF5CDD3CB2}" destId="{C22FEDB9-95ED-45E5-987A-918B5EACA92D}" srcOrd="0" destOrd="0" presId="urn:microsoft.com/office/officeart/2005/8/layout/hList1"/>
    <dgm:cxn modelId="{82BD5E71-5F61-48C2-A25E-86C60FBCE973}" srcId="{239C9AEE-C2E9-4EB4-BC27-E84F9208AFAE}" destId="{3E1CF2AA-7C00-4ECB-8E8E-F9D86B073767}" srcOrd="2" destOrd="0" parTransId="{0A9E2ADE-EEBE-4824-A42F-454F66B1E4B7}" sibTransId="{1FFD90BB-0EBB-417E-898B-6D7030EB0B15}"/>
    <dgm:cxn modelId="{96E18378-2386-43FD-B5B9-CE1FBCDA4427}" srcId="{E9EC57C3-2119-49D4-9741-6FC85756EF46}" destId="{F41C99E5-1E78-49F1-99AD-9DEF5CDD3CB2}" srcOrd="1" destOrd="0" parTransId="{2A3ED6A7-665B-4541-A87A-E39238198753}" sibTransId="{D95A5644-2E9C-4C46-908D-66D25A52D848}"/>
    <dgm:cxn modelId="{F2D29E18-4A8E-4206-93E4-3087A4000065}" srcId="{CCB94CE9-036C-4344-8F72-DC49A6C92A75}" destId="{711CFEDA-D059-4229-9CC6-056C16570713}" srcOrd="0" destOrd="0" parTransId="{9064461C-5F7D-4DC4-A3F4-36788DAE0A00}" sibTransId="{F9F9B77A-12D1-4E4D-B8B9-EC7C361E0881}"/>
    <dgm:cxn modelId="{B36BEFE1-EB5A-426C-BC4C-24539E9E4E45}" srcId="{239C9AEE-C2E9-4EB4-BC27-E84F9208AFAE}" destId="{60B28F44-6288-4FC8-92F2-4295EE218636}" srcOrd="0" destOrd="0" parTransId="{116E80BD-FC97-4C0C-BA64-581F0E4C23B4}" sibTransId="{6225A663-0CCC-4D6E-B7C3-8693CECBB933}"/>
    <dgm:cxn modelId="{D73E0F4B-D9A5-47D8-BF25-DCD8CCAC8403}" srcId="{E9EC57C3-2119-49D4-9741-6FC85756EF46}" destId="{CCB94CE9-036C-4344-8F72-DC49A6C92A75}" srcOrd="0" destOrd="0" parTransId="{A2494B0C-ED24-4BC2-95CF-016ACD5557EB}" sibTransId="{C8AE6555-EEA6-48DA-9C88-A7E6F4259E1C}"/>
    <dgm:cxn modelId="{6A9A4FFD-A048-45BD-9547-39CD5A318CB6}" type="presOf" srcId="{CCB94CE9-036C-4344-8F72-DC49A6C92A75}" destId="{A88D34F9-123E-4C12-846E-19AFEC648FBD}" srcOrd="0" destOrd="0" presId="urn:microsoft.com/office/officeart/2005/8/layout/hList1"/>
    <dgm:cxn modelId="{B635D26E-8E35-44BE-9117-2803715B2102}" srcId="{CCB94CE9-036C-4344-8F72-DC49A6C92A75}" destId="{D554AED9-94E6-4CA5-8AE8-D2B9DDE89938}" srcOrd="2" destOrd="0" parTransId="{29E7511E-BCB4-4DEF-956C-F5C068A4516A}" sibTransId="{7AB50E93-C454-48A4-A3DE-289775872F74}"/>
    <dgm:cxn modelId="{E00BAECB-881C-466B-A460-C60B35C27924}" srcId="{CCB94CE9-036C-4344-8F72-DC49A6C92A75}" destId="{7B5602D3-4FCA-4374-8A46-5584177DD9BE}" srcOrd="1" destOrd="0" parTransId="{29F65A0B-5E9F-448A-9348-501E198E9674}" sibTransId="{7AF73E08-2904-4A17-A8B8-9F02C713DC04}"/>
    <dgm:cxn modelId="{B557ECFD-4E9D-4DCB-8E83-0D70965459E1}" type="presParOf" srcId="{2CB26EB1-828E-46B1-848D-CA062BADBB52}" destId="{1E97601F-B6E7-4007-9F76-92CC8C5B4F2B}" srcOrd="0" destOrd="0" presId="urn:microsoft.com/office/officeart/2005/8/layout/hList1"/>
    <dgm:cxn modelId="{A92BCA99-8A9B-41D9-B7EB-52B4B9423C86}" type="presParOf" srcId="{1E97601F-B6E7-4007-9F76-92CC8C5B4F2B}" destId="{A88D34F9-123E-4C12-846E-19AFEC648FBD}" srcOrd="0" destOrd="0" presId="urn:microsoft.com/office/officeart/2005/8/layout/hList1"/>
    <dgm:cxn modelId="{A95D1250-341C-4EEC-8860-ED16EE95E72C}" type="presParOf" srcId="{1E97601F-B6E7-4007-9F76-92CC8C5B4F2B}" destId="{3E9E07FA-685D-44C5-A093-D959270CDDDD}" srcOrd="1" destOrd="0" presId="urn:microsoft.com/office/officeart/2005/8/layout/hList1"/>
    <dgm:cxn modelId="{912ADF0F-6FEB-4A42-BF8E-9C2E2942E24D}" type="presParOf" srcId="{2CB26EB1-828E-46B1-848D-CA062BADBB52}" destId="{31615C51-C7E7-4E72-815E-7D8EE73ED243}" srcOrd="1" destOrd="0" presId="urn:microsoft.com/office/officeart/2005/8/layout/hList1"/>
    <dgm:cxn modelId="{DC3BE565-A7C4-41BA-AAEA-A070774DF8C8}" type="presParOf" srcId="{2CB26EB1-828E-46B1-848D-CA062BADBB52}" destId="{F6E4579B-84C9-4DA1-B340-2B17DEB49A17}" srcOrd="2" destOrd="0" presId="urn:microsoft.com/office/officeart/2005/8/layout/hList1"/>
    <dgm:cxn modelId="{382086E5-6AD9-4FA8-BF03-E1C1A577A179}" type="presParOf" srcId="{F6E4579B-84C9-4DA1-B340-2B17DEB49A17}" destId="{C22FEDB9-95ED-45E5-987A-918B5EACA92D}" srcOrd="0" destOrd="0" presId="urn:microsoft.com/office/officeart/2005/8/layout/hList1"/>
    <dgm:cxn modelId="{188A6A45-4BDE-4D76-8D41-25526D491273}" type="presParOf" srcId="{F6E4579B-84C9-4DA1-B340-2B17DEB49A17}" destId="{887E1D47-EA7C-4DBD-AAE6-7A4E7D56A33D}" srcOrd="1" destOrd="0" presId="urn:microsoft.com/office/officeart/2005/8/layout/hList1"/>
    <dgm:cxn modelId="{9D5FE23D-4384-4DEB-88B4-128DC4A80198}" type="presParOf" srcId="{2CB26EB1-828E-46B1-848D-CA062BADBB52}" destId="{689A51D7-52E8-4E4E-B8CA-4C46E1A31954}" srcOrd="3" destOrd="0" presId="urn:microsoft.com/office/officeart/2005/8/layout/hList1"/>
    <dgm:cxn modelId="{3F1F3C97-E9B3-44B1-9FFA-C61419BEACBF}" type="presParOf" srcId="{2CB26EB1-828E-46B1-848D-CA062BADBB52}" destId="{0F15E558-DBEF-4988-B684-E678029AB9AC}" srcOrd="4" destOrd="0" presId="urn:microsoft.com/office/officeart/2005/8/layout/hList1"/>
    <dgm:cxn modelId="{5E36B162-AACC-4AB5-90DD-92058D7A1C35}" type="presParOf" srcId="{0F15E558-DBEF-4988-B684-E678029AB9AC}" destId="{EDA5A033-B7BA-428F-ABC3-01BCAA43165C}" srcOrd="0" destOrd="0" presId="urn:microsoft.com/office/officeart/2005/8/layout/hList1"/>
    <dgm:cxn modelId="{DA926546-2C53-43E4-92F6-ED049F089DEE}" type="presParOf" srcId="{0F15E558-DBEF-4988-B684-E678029AB9AC}" destId="{972278DA-F6F2-45B6-B095-16915583DEF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0427956-CE96-40ED-988A-93A83940511A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13C0A8-6B7C-4321-9030-8814782DB77E}">
      <dgm:prSet phldrT="[Text]"/>
      <dgm:spPr/>
      <dgm:t>
        <a:bodyPr/>
        <a:lstStyle/>
        <a:p>
          <a:r>
            <a:rPr lang="en-US" dirty="0" smtClean="0"/>
            <a:t>Create a feature branch</a:t>
          </a:r>
          <a:endParaRPr lang="en-US" dirty="0"/>
        </a:p>
      </dgm:t>
    </dgm:pt>
    <dgm:pt modelId="{052C198B-962A-43DD-837D-F4F53A636536}" type="parTrans" cxnId="{8DA6A341-EEAF-483C-B4BC-276CD15CF995}">
      <dgm:prSet/>
      <dgm:spPr/>
      <dgm:t>
        <a:bodyPr/>
        <a:lstStyle/>
        <a:p>
          <a:endParaRPr lang="en-US"/>
        </a:p>
      </dgm:t>
    </dgm:pt>
    <dgm:pt modelId="{8679ADD4-0449-47CA-B74A-7866CCAD6C17}" type="sibTrans" cxnId="{8DA6A341-EEAF-483C-B4BC-276CD15CF995}">
      <dgm:prSet/>
      <dgm:spPr/>
      <dgm:t>
        <a:bodyPr/>
        <a:lstStyle/>
        <a:p>
          <a:endParaRPr lang="en-US"/>
        </a:p>
      </dgm:t>
    </dgm:pt>
    <dgm:pt modelId="{2DF30BA0-9D90-4375-9611-885942D9D1EC}">
      <dgm:prSet phldrT="[Text]"/>
      <dgm:spPr/>
      <dgm:t>
        <a:bodyPr/>
        <a:lstStyle/>
        <a:p>
          <a:r>
            <a:rPr lang="en-US" dirty="0" smtClean="0"/>
            <a:t>Change back to </a:t>
          </a:r>
          <a:r>
            <a:rPr lang="en-US" b="1" dirty="0" smtClean="0"/>
            <a:t>working</a:t>
          </a:r>
          <a:endParaRPr lang="en-US" b="1" dirty="0"/>
        </a:p>
      </dgm:t>
    </dgm:pt>
    <dgm:pt modelId="{53321599-D506-4C10-B97E-BAAA66433BB2}" type="parTrans" cxnId="{83547807-F6FB-42B5-8694-858A8502F8E5}">
      <dgm:prSet/>
      <dgm:spPr/>
      <dgm:t>
        <a:bodyPr/>
        <a:lstStyle/>
        <a:p>
          <a:endParaRPr lang="en-US"/>
        </a:p>
      </dgm:t>
    </dgm:pt>
    <dgm:pt modelId="{0A61E81D-E5E4-4A75-BFF4-4F8474F0FD8A}" type="sibTrans" cxnId="{83547807-F6FB-42B5-8694-858A8502F8E5}">
      <dgm:prSet/>
      <dgm:spPr/>
      <dgm:t>
        <a:bodyPr/>
        <a:lstStyle/>
        <a:p>
          <a:endParaRPr lang="en-US"/>
        </a:p>
      </dgm:t>
    </dgm:pt>
    <dgm:pt modelId="{CF321215-F69A-459E-84DE-937B7CFE0776}">
      <dgm:prSet phldrT="[Text]"/>
      <dgm:spPr/>
      <dgm:t>
        <a:bodyPr/>
        <a:lstStyle/>
        <a:p>
          <a:r>
            <a:rPr lang="en-US" dirty="0" smtClean="0"/>
            <a:t>Loop the Write Code Workflow</a:t>
          </a:r>
          <a:endParaRPr lang="en-US" dirty="0"/>
        </a:p>
      </dgm:t>
    </dgm:pt>
    <dgm:pt modelId="{EAB91F8E-1A01-440D-9362-5BEB80AF4277}" type="parTrans" cxnId="{1E8CF7CA-47E8-422F-940B-9D781CB56E59}">
      <dgm:prSet/>
      <dgm:spPr/>
      <dgm:t>
        <a:bodyPr/>
        <a:lstStyle/>
        <a:p>
          <a:endParaRPr lang="en-US"/>
        </a:p>
      </dgm:t>
    </dgm:pt>
    <dgm:pt modelId="{689BFDED-5234-4334-9CBB-4B58D3F0A76C}" type="sibTrans" cxnId="{1E8CF7CA-47E8-422F-940B-9D781CB56E59}">
      <dgm:prSet/>
      <dgm:spPr/>
      <dgm:t>
        <a:bodyPr/>
        <a:lstStyle/>
        <a:p>
          <a:endParaRPr lang="en-US"/>
        </a:p>
      </dgm:t>
    </dgm:pt>
    <dgm:pt modelId="{B04498D5-CB4B-4181-8A7C-D2A96C96F436}">
      <dgm:prSet phldrT="[Text]"/>
      <dgm:spPr/>
      <dgm:t>
        <a:bodyPr/>
        <a:lstStyle/>
        <a:p>
          <a:r>
            <a:rPr lang="en-US" b="0" dirty="0" smtClean="0"/>
            <a:t>Merge in your changes</a:t>
          </a:r>
          <a:endParaRPr lang="en-US" b="0" dirty="0"/>
        </a:p>
      </dgm:t>
    </dgm:pt>
    <dgm:pt modelId="{9330F619-A78B-4E55-82C9-986EB0A7FE8E}" type="parTrans" cxnId="{5C9C2980-63AF-4F86-91FB-AC60A3245F4C}">
      <dgm:prSet/>
      <dgm:spPr/>
      <dgm:t>
        <a:bodyPr/>
        <a:lstStyle/>
        <a:p>
          <a:endParaRPr lang="en-US"/>
        </a:p>
      </dgm:t>
    </dgm:pt>
    <dgm:pt modelId="{51E6FFF7-A35B-43DC-B7CF-49B32EA07AC5}" type="sibTrans" cxnId="{5C9C2980-63AF-4F86-91FB-AC60A3245F4C}">
      <dgm:prSet/>
      <dgm:spPr/>
      <dgm:t>
        <a:bodyPr/>
        <a:lstStyle/>
        <a:p>
          <a:endParaRPr lang="en-US"/>
        </a:p>
      </dgm:t>
    </dgm:pt>
    <dgm:pt modelId="{3FEECA87-1EBF-4FFB-B16F-CDA90A94B5C4}" type="pres">
      <dgm:prSet presAssocID="{30427956-CE96-40ED-988A-93A83940511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704B27-4F72-4528-B03F-4B552B506DEF}" type="pres">
      <dgm:prSet presAssocID="{30427956-CE96-40ED-988A-93A83940511A}" presName="cycle" presStyleCnt="0"/>
      <dgm:spPr/>
    </dgm:pt>
    <dgm:pt modelId="{552CC2B6-E1A7-41B2-BED3-EC118904C862}" type="pres">
      <dgm:prSet presAssocID="{9813C0A8-6B7C-4321-9030-8814782DB77E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5EC14-0F59-4002-84D4-9A51B298F6BA}" type="pres">
      <dgm:prSet presAssocID="{8679ADD4-0449-47CA-B74A-7866CCAD6C1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8E750133-B72E-4D9A-AEFC-DEA8034DBBAA}" type="pres">
      <dgm:prSet presAssocID="{CF321215-F69A-459E-84DE-937B7CFE0776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CB897-987C-458D-AFD5-0455E375271C}" type="pres">
      <dgm:prSet presAssocID="{2DF30BA0-9D90-4375-9611-885942D9D1EC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7E8B4F-8482-4471-BA7C-EC691CCDCEAF}" type="pres">
      <dgm:prSet presAssocID="{B04498D5-CB4B-4181-8A7C-D2A96C96F436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49CD0F-4291-454D-BE14-4380E50BDF9F}" type="presOf" srcId="{30427956-CE96-40ED-988A-93A83940511A}" destId="{3FEECA87-1EBF-4FFB-B16F-CDA90A94B5C4}" srcOrd="0" destOrd="0" presId="urn:microsoft.com/office/officeart/2005/8/layout/cycle3"/>
    <dgm:cxn modelId="{3C060564-96C3-401E-936F-8E182D0724B8}" type="presOf" srcId="{9813C0A8-6B7C-4321-9030-8814782DB77E}" destId="{552CC2B6-E1A7-41B2-BED3-EC118904C862}" srcOrd="0" destOrd="0" presId="urn:microsoft.com/office/officeart/2005/8/layout/cycle3"/>
    <dgm:cxn modelId="{F9CD3C3B-8C47-4E21-8C25-B9BD63E6B206}" type="presOf" srcId="{B04498D5-CB4B-4181-8A7C-D2A96C96F436}" destId="{B77E8B4F-8482-4471-BA7C-EC691CCDCEAF}" srcOrd="0" destOrd="0" presId="urn:microsoft.com/office/officeart/2005/8/layout/cycle3"/>
    <dgm:cxn modelId="{5C9C2980-63AF-4F86-91FB-AC60A3245F4C}" srcId="{30427956-CE96-40ED-988A-93A83940511A}" destId="{B04498D5-CB4B-4181-8A7C-D2A96C96F436}" srcOrd="3" destOrd="0" parTransId="{9330F619-A78B-4E55-82C9-986EB0A7FE8E}" sibTransId="{51E6FFF7-A35B-43DC-B7CF-49B32EA07AC5}"/>
    <dgm:cxn modelId="{83547807-F6FB-42B5-8694-858A8502F8E5}" srcId="{30427956-CE96-40ED-988A-93A83940511A}" destId="{2DF30BA0-9D90-4375-9611-885942D9D1EC}" srcOrd="2" destOrd="0" parTransId="{53321599-D506-4C10-B97E-BAAA66433BB2}" sibTransId="{0A61E81D-E5E4-4A75-BFF4-4F8474F0FD8A}"/>
    <dgm:cxn modelId="{F12765AB-63DB-45C4-906E-708091768D4C}" type="presOf" srcId="{8679ADD4-0449-47CA-B74A-7866CCAD6C17}" destId="{B5A5EC14-0F59-4002-84D4-9A51B298F6BA}" srcOrd="0" destOrd="0" presId="urn:microsoft.com/office/officeart/2005/8/layout/cycle3"/>
    <dgm:cxn modelId="{FACD127F-834C-4871-B6C2-6670C089B827}" type="presOf" srcId="{2DF30BA0-9D90-4375-9611-885942D9D1EC}" destId="{532CB897-987C-458D-AFD5-0455E375271C}" srcOrd="0" destOrd="0" presId="urn:microsoft.com/office/officeart/2005/8/layout/cycle3"/>
    <dgm:cxn modelId="{8DA6A341-EEAF-483C-B4BC-276CD15CF995}" srcId="{30427956-CE96-40ED-988A-93A83940511A}" destId="{9813C0A8-6B7C-4321-9030-8814782DB77E}" srcOrd="0" destOrd="0" parTransId="{052C198B-962A-43DD-837D-F4F53A636536}" sibTransId="{8679ADD4-0449-47CA-B74A-7866CCAD6C17}"/>
    <dgm:cxn modelId="{1E8CF7CA-47E8-422F-940B-9D781CB56E59}" srcId="{30427956-CE96-40ED-988A-93A83940511A}" destId="{CF321215-F69A-459E-84DE-937B7CFE0776}" srcOrd="1" destOrd="0" parTransId="{EAB91F8E-1A01-440D-9362-5BEB80AF4277}" sibTransId="{689BFDED-5234-4334-9CBB-4B58D3F0A76C}"/>
    <dgm:cxn modelId="{E5930BCC-654A-4110-B3A0-FEBEC28831CC}" type="presOf" srcId="{CF321215-F69A-459E-84DE-937B7CFE0776}" destId="{8E750133-B72E-4D9A-AEFC-DEA8034DBBAA}" srcOrd="0" destOrd="0" presId="urn:microsoft.com/office/officeart/2005/8/layout/cycle3"/>
    <dgm:cxn modelId="{32E754BE-A686-4696-8CD3-5C4D3E706475}" type="presParOf" srcId="{3FEECA87-1EBF-4FFB-B16F-CDA90A94B5C4}" destId="{78704B27-4F72-4528-B03F-4B552B506DEF}" srcOrd="0" destOrd="0" presId="urn:microsoft.com/office/officeart/2005/8/layout/cycle3"/>
    <dgm:cxn modelId="{E218F51B-0A53-476E-B282-E98C08B65031}" type="presParOf" srcId="{78704B27-4F72-4528-B03F-4B552B506DEF}" destId="{552CC2B6-E1A7-41B2-BED3-EC118904C862}" srcOrd="0" destOrd="0" presId="urn:microsoft.com/office/officeart/2005/8/layout/cycle3"/>
    <dgm:cxn modelId="{388CC4E4-CDEF-4AFD-B815-9062C7BE7614}" type="presParOf" srcId="{78704B27-4F72-4528-B03F-4B552B506DEF}" destId="{B5A5EC14-0F59-4002-84D4-9A51B298F6BA}" srcOrd="1" destOrd="0" presId="urn:microsoft.com/office/officeart/2005/8/layout/cycle3"/>
    <dgm:cxn modelId="{4F0AFC8B-AFD1-4970-BA8D-ADCDF3B9855E}" type="presParOf" srcId="{78704B27-4F72-4528-B03F-4B552B506DEF}" destId="{8E750133-B72E-4D9A-AEFC-DEA8034DBBAA}" srcOrd="2" destOrd="0" presId="urn:microsoft.com/office/officeart/2005/8/layout/cycle3"/>
    <dgm:cxn modelId="{41718F56-8763-4387-B1BE-99EAAC2643EE}" type="presParOf" srcId="{78704B27-4F72-4528-B03F-4B552B506DEF}" destId="{532CB897-987C-458D-AFD5-0455E375271C}" srcOrd="3" destOrd="0" presId="urn:microsoft.com/office/officeart/2005/8/layout/cycle3"/>
    <dgm:cxn modelId="{44B55461-D148-47A4-9492-20907425C843}" type="presParOf" srcId="{78704B27-4F72-4528-B03F-4B552B506DEF}" destId="{B77E8B4F-8482-4471-BA7C-EC691CCDCEAF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0427956-CE96-40ED-988A-93A83940511A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13C0A8-6B7C-4321-9030-8814782DB77E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checkout -b &lt;feature&gt;</a:t>
          </a:r>
          <a:endParaRPr lang="en-US" dirty="0"/>
        </a:p>
      </dgm:t>
    </dgm:pt>
    <dgm:pt modelId="{052C198B-962A-43DD-837D-F4F53A636536}" type="parTrans" cxnId="{8DA6A341-EEAF-483C-B4BC-276CD15CF995}">
      <dgm:prSet/>
      <dgm:spPr/>
      <dgm:t>
        <a:bodyPr/>
        <a:lstStyle/>
        <a:p>
          <a:endParaRPr lang="en-US"/>
        </a:p>
      </dgm:t>
    </dgm:pt>
    <dgm:pt modelId="{8679ADD4-0449-47CA-B74A-7866CCAD6C17}" type="sibTrans" cxnId="{8DA6A341-EEAF-483C-B4BC-276CD15CF995}">
      <dgm:prSet/>
      <dgm:spPr/>
      <dgm:t>
        <a:bodyPr/>
        <a:lstStyle/>
        <a:p>
          <a:endParaRPr lang="en-US"/>
        </a:p>
      </dgm:t>
    </dgm:pt>
    <dgm:pt modelId="{2DF30BA0-9D90-4375-9611-885942D9D1EC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checkout working</a:t>
          </a:r>
          <a:endParaRPr lang="en-US" b="1" dirty="0"/>
        </a:p>
      </dgm:t>
    </dgm:pt>
    <dgm:pt modelId="{53321599-D506-4C10-B97E-BAAA66433BB2}" type="parTrans" cxnId="{83547807-F6FB-42B5-8694-858A8502F8E5}">
      <dgm:prSet/>
      <dgm:spPr/>
      <dgm:t>
        <a:bodyPr/>
        <a:lstStyle/>
        <a:p>
          <a:endParaRPr lang="en-US"/>
        </a:p>
      </dgm:t>
    </dgm:pt>
    <dgm:pt modelId="{0A61E81D-E5E4-4A75-BFF4-4F8474F0FD8A}" type="sibTrans" cxnId="{83547807-F6FB-42B5-8694-858A8502F8E5}">
      <dgm:prSet/>
      <dgm:spPr/>
      <dgm:t>
        <a:bodyPr/>
        <a:lstStyle/>
        <a:p>
          <a:endParaRPr lang="en-US"/>
        </a:p>
      </dgm:t>
    </dgm:pt>
    <dgm:pt modelId="{CF321215-F69A-459E-84DE-937B7CFE0776}">
      <dgm:prSet phldrT="[Text]"/>
      <dgm:spPr/>
      <dgm:t>
        <a:bodyPr/>
        <a:lstStyle/>
        <a:p>
          <a:r>
            <a:rPr lang="en-US" dirty="0" smtClean="0"/>
            <a:t>Loop the Write Code Workflow</a:t>
          </a:r>
          <a:endParaRPr lang="en-US" dirty="0"/>
        </a:p>
      </dgm:t>
    </dgm:pt>
    <dgm:pt modelId="{EAB91F8E-1A01-440D-9362-5BEB80AF4277}" type="parTrans" cxnId="{1E8CF7CA-47E8-422F-940B-9D781CB56E59}">
      <dgm:prSet/>
      <dgm:spPr/>
      <dgm:t>
        <a:bodyPr/>
        <a:lstStyle/>
        <a:p>
          <a:endParaRPr lang="en-US"/>
        </a:p>
      </dgm:t>
    </dgm:pt>
    <dgm:pt modelId="{689BFDED-5234-4334-9CBB-4B58D3F0A76C}" type="sibTrans" cxnId="{1E8CF7CA-47E8-422F-940B-9D781CB56E59}">
      <dgm:prSet/>
      <dgm:spPr/>
      <dgm:t>
        <a:bodyPr/>
        <a:lstStyle/>
        <a:p>
          <a:endParaRPr lang="en-US"/>
        </a:p>
      </dgm:t>
    </dgm:pt>
    <dgm:pt modelId="{B04498D5-CB4B-4181-8A7C-D2A96C96F436}">
      <dgm:prSet phldrT="[Text]"/>
      <dgm:spPr/>
      <dgm:t>
        <a:bodyPr/>
        <a:lstStyle/>
        <a:p>
          <a:r>
            <a:rPr lang="en-US" b="0" dirty="0" err="1" smtClean="0"/>
            <a:t>git</a:t>
          </a:r>
          <a:r>
            <a:rPr lang="en-US" b="0" dirty="0" smtClean="0"/>
            <a:t> merge &lt;feature&gt;</a:t>
          </a:r>
          <a:endParaRPr lang="en-US" b="0" dirty="0"/>
        </a:p>
      </dgm:t>
    </dgm:pt>
    <dgm:pt modelId="{9330F619-A78B-4E55-82C9-986EB0A7FE8E}" type="parTrans" cxnId="{5C9C2980-63AF-4F86-91FB-AC60A3245F4C}">
      <dgm:prSet/>
      <dgm:spPr/>
      <dgm:t>
        <a:bodyPr/>
        <a:lstStyle/>
        <a:p>
          <a:endParaRPr lang="en-US"/>
        </a:p>
      </dgm:t>
    </dgm:pt>
    <dgm:pt modelId="{51E6FFF7-A35B-43DC-B7CF-49B32EA07AC5}" type="sibTrans" cxnId="{5C9C2980-63AF-4F86-91FB-AC60A3245F4C}">
      <dgm:prSet/>
      <dgm:spPr/>
      <dgm:t>
        <a:bodyPr/>
        <a:lstStyle/>
        <a:p>
          <a:endParaRPr lang="en-US"/>
        </a:p>
      </dgm:t>
    </dgm:pt>
    <dgm:pt modelId="{3FEECA87-1EBF-4FFB-B16F-CDA90A94B5C4}" type="pres">
      <dgm:prSet presAssocID="{30427956-CE96-40ED-988A-93A83940511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704B27-4F72-4528-B03F-4B552B506DEF}" type="pres">
      <dgm:prSet presAssocID="{30427956-CE96-40ED-988A-93A83940511A}" presName="cycle" presStyleCnt="0"/>
      <dgm:spPr/>
    </dgm:pt>
    <dgm:pt modelId="{552CC2B6-E1A7-41B2-BED3-EC118904C862}" type="pres">
      <dgm:prSet presAssocID="{9813C0A8-6B7C-4321-9030-8814782DB77E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5EC14-0F59-4002-84D4-9A51B298F6BA}" type="pres">
      <dgm:prSet presAssocID="{8679ADD4-0449-47CA-B74A-7866CCAD6C1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8E750133-B72E-4D9A-AEFC-DEA8034DBBAA}" type="pres">
      <dgm:prSet presAssocID="{CF321215-F69A-459E-84DE-937B7CFE0776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CB897-987C-458D-AFD5-0455E375271C}" type="pres">
      <dgm:prSet presAssocID="{2DF30BA0-9D90-4375-9611-885942D9D1EC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7E8B4F-8482-4471-BA7C-EC691CCDCEAF}" type="pres">
      <dgm:prSet presAssocID="{B04498D5-CB4B-4181-8A7C-D2A96C96F436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9C2980-63AF-4F86-91FB-AC60A3245F4C}" srcId="{30427956-CE96-40ED-988A-93A83940511A}" destId="{B04498D5-CB4B-4181-8A7C-D2A96C96F436}" srcOrd="3" destOrd="0" parTransId="{9330F619-A78B-4E55-82C9-986EB0A7FE8E}" sibTransId="{51E6FFF7-A35B-43DC-B7CF-49B32EA07AC5}"/>
    <dgm:cxn modelId="{83547807-F6FB-42B5-8694-858A8502F8E5}" srcId="{30427956-CE96-40ED-988A-93A83940511A}" destId="{2DF30BA0-9D90-4375-9611-885942D9D1EC}" srcOrd="2" destOrd="0" parTransId="{53321599-D506-4C10-B97E-BAAA66433BB2}" sibTransId="{0A61E81D-E5E4-4A75-BFF4-4F8474F0FD8A}"/>
    <dgm:cxn modelId="{0DCE4777-F81B-441F-B4C1-DC1C76EC2B80}" type="presOf" srcId="{B04498D5-CB4B-4181-8A7C-D2A96C96F436}" destId="{B77E8B4F-8482-4471-BA7C-EC691CCDCEAF}" srcOrd="0" destOrd="0" presId="urn:microsoft.com/office/officeart/2005/8/layout/cycle3"/>
    <dgm:cxn modelId="{B4AA4BA5-9A6A-43ED-AF27-0BB0510B985D}" type="presOf" srcId="{2DF30BA0-9D90-4375-9611-885942D9D1EC}" destId="{532CB897-987C-458D-AFD5-0455E375271C}" srcOrd="0" destOrd="0" presId="urn:microsoft.com/office/officeart/2005/8/layout/cycle3"/>
    <dgm:cxn modelId="{8DA6A341-EEAF-483C-B4BC-276CD15CF995}" srcId="{30427956-CE96-40ED-988A-93A83940511A}" destId="{9813C0A8-6B7C-4321-9030-8814782DB77E}" srcOrd="0" destOrd="0" parTransId="{052C198B-962A-43DD-837D-F4F53A636536}" sibTransId="{8679ADD4-0449-47CA-B74A-7866CCAD6C17}"/>
    <dgm:cxn modelId="{1E8CF7CA-47E8-422F-940B-9D781CB56E59}" srcId="{30427956-CE96-40ED-988A-93A83940511A}" destId="{CF321215-F69A-459E-84DE-937B7CFE0776}" srcOrd="1" destOrd="0" parTransId="{EAB91F8E-1A01-440D-9362-5BEB80AF4277}" sibTransId="{689BFDED-5234-4334-9CBB-4B58D3F0A76C}"/>
    <dgm:cxn modelId="{48434130-AA2B-4995-8748-FC880AA46785}" type="presOf" srcId="{CF321215-F69A-459E-84DE-937B7CFE0776}" destId="{8E750133-B72E-4D9A-AEFC-DEA8034DBBAA}" srcOrd="0" destOrd="0" presId="urn:microsoft.com/office/officeart/2005/8/layout/cycle3"/>
    <dgm:cxn modelId="{0F727B0E-76F6-42F7-89B5-3C8DE470BAB8}" type="presOf" srcId="{30427956-CE96-40ED-988A-93A83940511A}" destId="{3FEECA87-1EBF-4FFB-B16F-CDA90A94B5C4}" srcOrd="0" destOrd="0" presId="urn:microsoft.com/office/officeart/2005/8/layout/cycle3"/>
    <dgm:cxn modelId="{6743EDAE-18EA-4DDB-A0BC-DA50E6E40202}" type="presOf" srcId="{8679ADD4-0449-47CA-B74A-7866CCAD6C17}" destId="{B5A5EC14-0F59-4002-84D4-9A51B298F6BA}" srcOrd="0" destOrd="0" presId="urn:microsoft.com/office/officeart/2005/8/layout/cycle3"/>
    <dgm:cxn modelId="{31322E1C-7850-448C-B1ED-2421C4847505}" type="presOf" srcId="{9813C0A8-6B7C-4321-9030-8814782DB77E}" destId="{552CC2B6-E1A7-41B2-BED3-EC118904C862}" srcOrd="0" destOrd="0" presId="urn:microsoft.com/office/officeart/2005/8/layout/cycle3"/>
    <dgm:cxn modelId="{2206BD1F-8D25-459F-A47F-25A15C0EB297}" type="presParOf" srcId="{3FEECA87-1EBF-4FFB-B16F-CDA90A94B5C4}" destId="{78704B27-4F72-4528-B03F-4B552B506DEF}" srcOrd="0" destOrd="0" presId="urn:microsoft.com/office/officeart/2005/8/layout/cycle3"/>
    <dgm:cxn modelId="{0FC89E65-311F-415F-8A91-F965B0C4217E}" type="presParOf" srcId="{78704B27-4F72-4528-B03F-4B552B506DEF}" destId="{552CC2B6-E1A7-41B2-BED3-EC118904C862}" srcOrd="0" destOrd="0" presId="urn:microsoft.com/office/officeart/2005/8/layout/cycle3"/>
    <dgm:cxn modelId="{7F043CC9-5CE5-41C3-ADD4-E4255CEDB658}" type="presParOf" srcId="{78704B27-4F72-4528-B03F-4B552B506DEF}" destId="{B5A5EC14-0F59-4002-84D4-9A51B298F6BA}" srcOrd="1" destOrd="0" presId="urn:microsoft.com/office/officeart/2005/8/layout/cycle3"/>
    <dgm:cxn modelId="{6194E550-C8D7-404E-85D6-A4B7C215C6E3}" type="presParOf" srcId="{78704B27-4F72-4528-B03F-4B552B506DEF}" destId="{8E750133-B72E-4D9A-AEFC-DEA8034DBBAA}" srcOrd="2" destOrd="0" presId="urn:microsoft.com/office/officeart/2005/8/layout/cycle3"/>
    <dgm:cxn modelId="{DC354990-BA4B-4481-AE2A-2C4C1A9CAC3A}" type="presParOf" srcId="{78704B27-4F72-4528-B03F-4B552B506DEF}" destId="{532CB897-987C-458D-AFD5-0455E375271C}" srcOrd="3" destOrd="0" presId="urn:microsoft.com/office/officeart/2005/8/layout/cycle3"/>
    <dgm:cxn modelId="{7A287ABE-6FF2-4127-A3FD-088669F4CAE3}" type="presParOf" srcId="{78704B27-4F72-4528-B03F-4B552B506DEF}" destId="{B77E8B4F-8482-4471-BA7C-EC691CCDCEAF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8B198-8ACB-4F80-BA45-071676BB4BD3}">
      <dsp:nvSpPr>
        <dsp:cNvPr id="0" name=""/>
        <dsp:cNvSpPr/>
      </dsp:nvSpPr>
      <dsp:spPr>
        <a:xfrm>
          <a:off x="1227" y="574799"/>
          <a:ext cx="4788544" cy="287312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BASH</a:t>
          </a:r>
          <a:endParaRPr lang="en-US" sz="6500" kern="1200" dirty="0"/>
        </a:p>
      </dsp:txBody>
      <dsp:txXfrm>
        <a:off x="1227" y="574799"/>
        <a:ext cx="4788544" cy="2873126"/>
      </dsp:txXfrm>
    </dsp:sp>
    <dsp:sp modelId="{2D0BBFEE-583F-4F3A-AFD4-8DBA98756B3D}">
      <dsp:nvSpPr>
        <dsp:cNvPr id="0" name=""/>
        <dsp:cNvSpPr/>
      </dsp:nvSpPr>
      <dsp:spPr>
        <a:xfrm>
          <a:off x="5268627" y="574799"/>
          <a:ext cx="4788544" cy="287312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PowerShell</a:t>
          </a:r>
          <a:endParaRPr lang="en-US" sz="6500" kern="1200" dirty="0"/>
        </a:p>
      </dsp:txBody>
      <dsp:txXfrm>
        <a:off x="5268627" y="574799"/>
        <a:ext cx="4788544" cy="287312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D34F9-123E-4C12-846E-19AFEC648FBD}">
      <dsp:nvSpPr>
        <dsp:cNvPr id="0" name=""/>
        <dsp:cNvSpPr/>
      </dsp:nvSpPr>
      <dsp:spPr>
        <a:xfrm>
          <a:off x="3143" y="223104"/>
          <a:ext cx="3064668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Working Directory</a:t>
          </a:r>
          <a:endParaRPr lang="en-US" sz="2500" kern="1200" dirty="0"/>
        </a:p>
      </dsp:txBody>
      <dsp:txXfrm>
        <a:off x="3143" y="223104"/>
        <a:ext cx="3064668" cy="720000"/>
      </dsp:txXfrm>
    </dsp:sp>
    <dsp:sp modelId="{3E9E07FA-685D-44C5-A093-D959270CDDDD}">
      <dsp:nvSpPr>
        <dsp:cNvPr id="0" name=""/>
        <dsp:cNvSpPr/>
      </dsp:nvSpPr>
      <dsp:spPr>
        <a:xfrm>
          <a:off x="3143" y="943104"/>
          <a:ext cx="3064668" cy="28565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Holds Your Files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Can be freely edited, no locks!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“</a:t>
          </a:r>
          <a:r>
            <a:rPr lang="en-US" sz="2500" kern="1200" dirty="0" err="1" smtClean="0"/>
            <a:t>git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init</a:t>
          </a:r>
          <a:r>
            <a:rPr lang="en-US" sz="2500" kern="1200" dirty="0" smtClean="0"/>
            <a:t>” turns any directory into a new repository</a:t>
          </a:r>
          <a:endParaRPr lang="en-US" sz="2500" kern="1200" dirty="0"/>
        </a:p>
      </dsp:txBody>
      <dsp:txXfrm>
        <a:off x="3143" y="943104"/>
        <a:ext cx="3064668" cy="2856515"/>
      </dsp:txXfrm>
    </dsp:sp>
    <dsp:sp modelId="{C22FEDB9-95ED-45E5-987A-918B5EACA92D}">
      <dsp:nvSpPr>
        <dsp:cNvPr id="0" name=""/>
        <dsp:cNvSpPr/>
      </dsp:nvSpPr>
      <dsp:spPr>
        <a:xfrm>
          <a:off x="3496865" y="223104"/>
          <a:ext cx="3064668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Index</a:t>
          </a:r>
          <a:endParaRPr lang="en-US" sz="2500" kern="1200" dirty="0"/>
        </a:p>
      </dsp:txBody>
      <dsp:txXfrm>
        <a:off x="3496865" y="223104"/>
        <a:ext cx="3064668" cy="720000"/>
      </dsp:txXfrm>
    </dsp:sp>
    <dsp:sp modelId="{887E1D47-EA7C-4DBD-AAE6-7A4E7D56A33D}">
      <dsp:nvSpPr>
        <dsp:cNvPr id="0" name=""/>
        <dsp:cNvSpPr/>
      </dsp:nvSpPr>
      <dsp:spPr>
        <a:xfrm>
          <a:off x="3496865" y="943104"/>
          <a:ext cx="3064668" cy="28565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Contains files to be included in the next commit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“</a:t>
          </a:r>
          <a:r>
            <a:rPr lang="en-US" sz="2500" kern="1200" dirty="0" err="1" smtClean="0"/>
            <a:t>git</a:t>
          </a:r>
          <a:r>
            <a:rPr lang="en-US" sz="2500" kern="1200" dirty="0" smtClean="0"/>
            <a:t> add” puts files in the index</a:t>
          </a:r>
          <a:endParaRPr lang="en-US" sz="2500" kern="1200" dirty="0"/>
        </a:p>
      </dsp:txBody>
      <dsp:txXfrm>
        <a:off x="3496865" y="943104"/>
        <a:ext cx="3064668" cy="2856515"/>
      </dsp:txXfrm>
    </dsp:sp>
    <dsp:sp modelId="{EDA5A033-B7BA-428F-ABC3-01BCAA43165C}">
      <dsp:nvSpPr>
        <dsp:cNvPr id="0" name=""/>
        <dsp:cNvSpPr/>
      </dsp:nvSpPr>
      <dsp:spPr>
        <a:xfrm>
          <a:off x="6990588" y="223104"/>
          <a:ext cx="3064668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Local Repository</a:t>
          </a:r>
          <a:endParaRPr lang="en-US" sz="2500" kern="1200" dirty="0"/>
        </a:p>
      </dsp:txBody>
      <dsp:txXfrm>
        <a:off x="6990588" y="223104"/>
        <a:ext cx="3064668" cy="720000"/>
      </dsp:txXfrm>
    </dsp:sp>
    <dsp:sp modelId="{972278DA-F6F2-45B6-B095-16915583DEF6}">
      <dsp:nvSpPr>
        <dsp:cNvPr id="0" name=""/>
        <dsp:cNvSpPr/>
      </dsp:nvSpPr>
      <dsp:spPr>
        <a:xfrm>
          <a:off x="6990588" y="943104"/>
          <a:ext cx="3064668" cy="28565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Your history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The most recent commit is called </a:t>
          </a:r>
          <a:r>
            <a:rPr lang="en-US" sz="2500" b="1" kern="1200" dirty="0" smtClean="0"/>
            <a:t>HEAD</a:t>
          </a:r>
          <a:endParaRPr lang="en-US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0" kern="1200" dirty="0" smtClean="0"/>
            <a:t>“</a:t>
          </a:r>
          <a:r>
            <a:rPr lang="en-US" sz="2500" b="0" kern="1200" dirty="0" err="1" smtClean="0"/>
            <a:t>git</a:t>
          </a:r>
          <a:r>
            <a:rPr lang="en-US" sz="2500" b="0" kern="1200" dirty="0" smtClean="0"/>
            <a:t> commit” creates a commit, which is then </a:t>
          </a:r>
          <a:r>
            <a:rPr lang="en-US" sz="2500" b="1" kern="1200" dirty="0" smtClean="0"/>
            <a:t>HEAD</a:t>
          </a:r>
          <a:endParaRPr lang="en-US" sz="2500" b="1" kern="1200" dirty="0"/>
        </a:p>
      </dsp:txBody>
      <dsp:txXfrm>
        <a:off x="6990588" y="943104"/>
        <a:ext cx="3064668" cy="285651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D34F9-123E-4C12-846E-19AFEC648FBD}">
      <dsp:nvSpPr>
        <dsp:cNvPr id="0" name=""/>
        <dsp:cNvSpPr/>
      </dsp:nvSpPr>
      <dsp:spPr>
        <a:xfrm>
          <a:off x="3781" y="231099"/>
          <a:ext cx="2273944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Working Directory</a:t>
          </a:r>
          <a:endParaRPr lang="en-US" sz="1900" kern="1200" dirty="0"/>
        </a:p>
      </dsp:txBody>
      <dsp:txXfrm>
        <a:off x="3781" y="231099"/>
        <a:ext cx="2273944" cy="547200"/>
      </dsp:txXfrm>
    </dsp:sp>
    <dsp:sp modelId="{3E9E07FA-685D-44C5-A093-D959270CDDDD}">
      <dsp:nvSpPr>
        <dsp:cNvPr id="0" name=""/>
        <dsp:cNvSpPr/>
      </dsp:nvSpPr>
      <dsp:spPr>
        <a:xfrm>
          <a:off x="3781" y="778299"/>
          <a:ext cx="2273944" cy="30133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Holds Your Files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Can be freely edited, no locks!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“</a:t>
          </a:r>
          <a:r>
            <a:rPr lang="en-US" sz="1900" kern="1200" dirty="0" err="1" smtClean="0"/>
            <a:t>git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init</a:t>
          </a:r>
          <a:r>
            <a:rPr lang="en-US" sz="1900" kern="1200" dirty="0" smtClean="0"/>
            <a:t>” turns any directory into a new repository</a:t>
          </a:r>
          <a:endParaRPr lang="en-US" sz="1900" kern="1200" dirty="0"/>
        </a:p>
      </dsp:txBody>
      <dsp:txXfrm>
        <a:off x="3781" y="778299"/>
        <a:ext cx="2273944" cy="3013326"/>
      </dsp:txXfrm>
    </dsp:sp>
    <dsp:sp modelId="{C22FEDB9-95ED-45E5-987A-918B5EACA92D}">
      <dsp:nvSpPr>
        <dsp:cNvPr id="0" name=""/>
        <dsp:cNvSpPr/>
      </dsp:nvSpPr>
      <dsp:spPr>
        <a:xfrm>
          <a:off x="2596078" y="231099"/>
          <a:ext cx="2273944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Index</a:t>
          </a:r>
          <a:endParaRPr lang="en-US" sz="1900" kern="1200" dirty="0"/>
        </a:p>
      </dsp:txBody>
      <dsp:txXfrm>
        <a:off x="2596078" y="231099"/>
        <a:ext cx="2273944" cy="547200"/>
      </dsp:txXfrm>
    </dsp:sp>
    <dsp:sp modelId="{887E1D47-EA7C-4DBD-AAE6-7A4E7D56A33D}">
      <dsp:nvSpPr>
        <dsp:cNvPr id="0" name=""/>
        <dsp:cNvSpPr/>
      </dsp:nvSpPr>
      <dsp:spPr>
        <a:xfrm>
          <a:off x="2596078" y="778299"/>
          <a:ext cx="2273944" cy="30133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Contains files to be included in the next commit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“</a:t>
          </a:r>
          <a:r>
            <a:rPr lang="en-US" sz="1900" kern="1200" dirty="0" err="1" smtClean="0"/>
            <a:t>git</a:t>
          </a:r>
          <a:r>
            <a:rPr lang="en-US" sz="1900" kern="1200" dirty="0" smtClean="0"/>
            <a:t> add” puts files in the index</a:t>
          </a:r>
          <a:endParaRPr lang="en-US" sz="1900" kern="1200" dirty="0"/>
        </a:p>
      </dsp:txBody>
      <dsp:txXfrm>
        <a:off x="2596078" y="778299"/>
        <a:ext cx="2273944" cy="3013326"/>
      </dsp:txXfrm>
    </dsp:sp>
    <dsp:sp modelId="{EDA5A033-B7BA-428F-ABC3-01BCAA43165C}">
      <dsp:nvSpPr>
        <dsp:cNvPr id="0" name=""/>
        <dsp:cNvSpPr/>
      </dsp:nvSpPr>
      <dsp:spPr>
        <a:xfrm>
          <a:off x="5188376" y="231099"/>
          <a:ext cx="2273944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Local Repository</a:t>
          </a:r>
          <a:endParaRPr lang="en-US" sz="1900" kern="1200" dirty="0"/>
        </a:p>
      </dsp:txBody>
      <dsp:txXfrm>
        <a:off x="5188376" y="231099"/>
        <a:ext cx="2273944" cy="547200"/>
      </dsp:txXfrm>
    </dsp:sp>
    <dsp:sp modelId="{972278DA-F6F2-45B6-B095-16915583DEF6}">
      <dsp:nvSpPr>
        <dsp:cNvPr id="0" name=""/>
        <dsp:cNvSpPr/>
      </dsp:nvSpPr>
      <dsp:spPr>
        <a:xfrm>
          <a:off x="5188376" y="778299"/>
          <a:ext cx="2273944" cy="30133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Your history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The most recent commit is called </a:t>
          </a:r>
          <a:r>
            <a:rPr lang="en-US" sz="1900" b="1" kern="1200" dirty="0" smtClean="0"/>
            <a:t>HEAD</a:t>
          </a:r>
          <a:endParaRPr lang="en-US" sz="1900" b="1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kern="1200" dirty="0" smtClean="0"/>
            <a:t>“</a:t>
          </a:r>
          <a:r>
            <a:rPr lang="en-US" sz="1900" b="0" kern="1200" dirty="0" err="1" smtClean="0"/>
            <a:t>git</a:t>
          </a:r>
          <a:r>
            <a:rPr lang="en-US" sz="1900" b="0" kern="1200" dirty="0" smtClean="0"/>
            <a:t> commit” creates a commit, which is then </a:t>
          </a:r>
          <a:r>
            <a:rPr lang="en-US" sz="1900" b="1" kern="1200" dirty="0" smtClean="0"/>
            <a:t>HEAD</a:t>
          </a:r>
          <a:endParaRPr lang="en-US" sz="1900" b="1" kern="1200" dirty="0"/>
        </a:p>
      </dsp:txBody>
      <dsp:txXfrm>
        <a:off x="5188376" y="778299"/>
        <a:ext cx="2273944" cy="3013326"/>
      </dsp:txXfrm>
    </dsp:sp>
    <dsp:sp modelId="{2C4579F4-1D05-4549-BE96-D4BB288EFFAA}">
      <dsp:nvSpPr>
        <dsp:cNvPr id="0" name=""/>
        <dsp:cNvSpPr/>
      </dsp:nvSpPr>
      <dsp:spPr>
        <a:xfrm>
          <a:off x="7780673" y="231099"/>
          <a:ext cx="2273944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smtClean="0"/>
            <a:t>Remote Repository</a:t>
          </a:r>
          <a:endParaRPr lang="en-US" sz="1900" b="0" kern="1200" dirty="0"/>
        </a:p>
      </dsp:txBody>
      <dsp:txXfrm>
        <a:off x="7780673" y="231099"/>
        <a:ext cx="2273944" cy="547200"/>
      </dsp:txXfrm>
    </dsp:sp>
    <dsp:sp modelId="{492744AC-CC4B-4F18-869B-65BEA4884524}">
      <dsp:nvSpPr>
        <dsp:cNvPr id="0" name=""/>
        <dsp:cNvSpPr/>
      </dsp:nvSpPr>
      <dsp:spPr>
        <a:xfrm>
          <a:off x="7780673" y="778299"/>
          <a:ext cx="2273944" cy="30133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kern="1200" dirty="0" smtClean="0"/>
            <a:t>Contains the shared history of all committers</a:t>
          </a:r>
          <a:endParaRPr lang="en-US" sz="1900" b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kern="1200" dirty="0" smtClean="0"/>
            <a:t>“</a:t>
          </a:r>
          <a:r>
            <a:rPr lang="en-US" sz="1900" b="0" kern="1200" dirty="0" err="1" smtClean="0"/>
            <a:t>git</a:t>
          </a:r>
          <a:r>
            <a:rPr lang="en-US" sz="1900" b="0" kern="1200" dirty="0" smtClean="0"/>
            <a:t> clone” copies it repository</a:t>
          </a:r>
          <a:endParaRPr lang="en-US" sz="1900" b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kern="1200" dirty="0" smtClean="0"/>
            <a:t>“</a:t>
          </a:r>
          <a:r>
            <a:rPr lang="en-US" sz="1900" b="0" kern="1200" dirty="0" err="1" smtClean="0"/>
            <a:t>git</a:t>
          </a:r>
          <a:r>
            <a:rPr lang="en-US" sz="1900" b="0" kern="1200" dirty="0" smtClean="0"/>
            <a:t> push” sends local to remote</a:t>
          </a:r>
          <a:endParaRPr lang="en-US" sz="1900" b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kern="1200" dirty="0" smtClean="0"/>
            <a:t>“</a:t>
          </a:r>
          <a:r>
            <a:rPr lang="en-US" sz="1900" b="0" kern="1200" dirty="0" err="1" smtClean="0"/>
            <a:t>git</a:t>
          </a:r>
          <a:r>
            <a:rPr lang="en-US" sz="1900" b="0" kern="1200" dirty="0" smtClean="0"/>
            <a:t> pull” brings remote changes to local</a:t>
          </a:r>
          <a:endParaRPr lang="en-US" sz="1900" b="0" kern="1200" dirty="0"/>
        </a:p>
      </dsp:txBody>
      <dsp:txXfrm>
        <a:off x="7780673" y="778299"/>
        <a:ext cx="2273944" cy="301332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23A6A-35DC-456B-A498-822DABA53ED8}">
      <dsp:nvSpPr>
        <dsp:cNvPr id="0" name=""/>
        <dsp:cNvSpPr/>
      </dsp:nvSpPr>
      <dsp:spPr>
        <a:xfrm>
          <a:off x="6076325" y="2936196"/>
          <a:ext cx="229297" cy="703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179"/>
              </a:lnTo>
              <a:lnTo>
                <a:pt x="229297" y="7031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6E8C69-2810-4F1D-84B2-870E9C86220F}">
      <dsp:nvSpPr>
        <dsp:cNvPr id="0" name=""/>
        <dsp:cNvSpPr/>
      </dsp:nvSpPr>
      <dsp:spPr>
        <a:xfrm>
          <a:off x="6642066" y="1850854"/>
          <a:ext cx="91440" cy="3210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0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AA603-B7E9-4880-8FE0-3BE2396BDDB8}">
      <dsp:nvSpPr>
        <dsp:cNvPr id="0" name=""/>
        <dsp:cNvSpPr/>
      </dsp:nvSpPr>
      <dsp:spPr>
        <a:xfrm>
          <a:off x="4838118" y="765512"/>
          <a:ext cx="1849667" cy="321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508"/>
              </a:lnTo>
              <a:lnTo>
                <a:pt x="1849667" y="160508"/>
              </a:lnTo>
              <a:lnTo>
                <a:pt x="1849667" y="3210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F035AB-05FF-4488-BF35-8D177FE16BBC}">
      <dsp:nvSpPr>
        <dsp:cNvPr id="0" name=""/>
        <dsp:cNvSpPr/>
      </dsp:nvSpPr>
      <dsp:spPr>
        <a:xfrm>
          <a:off x="4226658" y="2936196"/>
          <a:ext cx="229297" cy="703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179"/>
              </a:lnTo>
              <a:lnTo>
                <a:pt x="229297" y="7031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65FF5-C6C8-490E-8751-7A549E5F226E}">
      <dsp:nvSpPr>
        <dsp:cNvPr id="0" name=""/>
        <dsp:cNvSpPr/>
      </dsp:nvSpPr>
      <dsp:spPr>
        <a:xfrm>
          <a:off x="4792398" y="1850854"/>
          <a:ext cx="91440" cy="3210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0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5FA32-48CF-40DD-BE37-CCF3E6AA7EBD}">
      <dsp:nvSpPr>
        <dsp:cNvPr id="0" name=""/>
        <dsp:cNvSpPr/>
      </dsp:nvSpPr>
      <dsp:spPr>
        <a:xfrm>
          <a:off x="4792398" y="765512"/>
          <a:ext cx="91440" cy="3210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0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44EB2-2B29-4EC0-9389-924DD53E26B0}">
      <dsp:nvSpPr>
        <dsp:cNvPr id="0" name=""/>
        <dsp:cNvSpPr/>
      </dsp:nvSpPr>
      <dsp:spPr>
        <a:xfrm>
          <a:off x="2376990" y="2936196"/>
          <a:ext cx="229297" cy="703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179"/>
              </a:lnTo>
              <a:lnTo>
                <a:pt x="229297" y="7031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B650F-CAD8-4DB3-AC11-5B64B27C170F}">
      <dsp:nvSpPr>
        <dsp:cNvPr id="0" name=""/>
        <dsp:cNvSpPr/>
      </dsp:nvSpPr>
      <dsp:spPr>
        <a:xfrm>
          <a:off x="2942731" y="1850854"/>
          <a:ext cx="91440" cy="3210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0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EF3FD-9AB9-4FA9-A7C0-0E95C48BB9FC}">
      <dsp:nvSpPr>
        <dsp:cNvPr id="0" name=""/>
        <dsp:cNvSpPr/>
      </dsp:nvSpPr>
      <dsp:spPr>
        <a:xfrm>
          <a:off x="2988451" y="765512"/>
          <a:ext cx="1849667" cy="321016"/>
        </a:xfrm>
        <a:custGeom>
          <a:avLst/>
          <a:gdLst/>
          <a:ahLst/>
          <a:cxnLst/>
          <a:rect l="0" t="0" r="0" b="0"/>
          <a:pathLst>
            <a:path>
              <a:moveTo>
                <a:pt x="1849667" y="0"/>
              </a:moveTo>
              <a:lnTo>
                <a:pt x="1849667" y="160508"/>
              </a:lnTo>
              <a:lnTo>
                <a:pt x="0" y="160508"/>
              </a:lnTo>
              <a:lnTo>
                <a:pt x="0" y="3210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424F1-4A7A-432A-86F2-63FDAEDDF925}">
      <dsp:nvSpPr>
        <dsp:cNvPr id="0" name=""/>
        <dsp:cNvSpPr/>
      </dsp:nvSpPr>
      <dsp:spPr>
        <a:xfrm>
          <a:off x="4073793" y="1186"/>
          <a:ext cx="1528650" cy="7643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First Commit</a:t>
          </a:r>
          <a:br>
            <a:rPr lang="en-US" sz="2100" kern="1200" dirty="0" smtClean="0"/>
          </a:br>
          <a:r>
            <a:rPr lang="en-US" sz="2100" b="1" kern="1200" dirty="0" smtClean="0"/>
            <a:t>master HEAD</a:t>
          </a:r>
          <a:endParaRPr lang="en-US" sz="2100" b="1" kern="1200" dirty="0"/>
        </a:p>
      </dsp:txBody>
      <dsp:txXfrm>
        <a:off x="4073793" y="1186"/>
        <a:ext cx="1528650" cy="764325"/>
      </dsp:txXfrm>
    </dsp:sp>
    <dsp:sp modelId="{A3E0C842-A0A5-405C-A4C1-3DAF447A9F3B}">
      <dsp:nvSpPr>
        <dsp:cNvPr id="0" name=""/>
        <dsp:cNvSpPr/>
      </dsp:nvSpPr>
      <dsp:spPr>
        <a:xfrm>
          <a:off x="2224125" y="1086528"/>
          <a:ext cx="1528650" cy="7643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working commit1</a:t>
          </a:r>
        </a:p>
      </dsp:txBody>
      <dsp:txXfrm>
        <a:off x="2224125" y="1086528"/>
        <a:ext cx="1528650" cy="764325"/>
      </dsp:txXfrm>
    </dsp:sp>
    <dsp:sp modelId="{65E8B4BC-BB93-461E-8918-549639E99062}">
      <dsp:nvSpPr>
        <dsp:cNvPr id="0" name=""/>
        <dsp:cNvSpPr/>
      </dsp:nvSpPr>
      <dsp:spPr>
        <a:xfrm>
          <a:off x="2224125" y="2171870"/>
          <a:ext cx="1528650" cy="7643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working commit2</a:t>
          </a:r>
        </a:p>
      </dsp:txBody>
      <dsp:txXfrm>
        <a:off x="2224125" y="2171870"/>
        <a:ext cx="1528650" cy="764325"/>
      </dsp:txXfrm>
    </dsp:sp>
    <dsp:sp modelId="{8822815B-9C84-488D-BB43-CE376FD2F412}">
      <dsp:nvSpPr>
        <dsp:cNvPr id="0" name=""/>
        <dsp:cNvSpPr/>
      </dsp:nvSpPr>
      <dsp:spPr>
        <a:xfrm>
          <a:off x="2606288" y="3257212"/>
          <a:ext cx="1528650" cy="7643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working commit3</a:t>
          </a:r>
        </a:p>
      </dsp:txBody>
      <dsp:txXfrm>
        <a:off x="2606288" y="3257212"/>
        <a:ext cx="1528650" cy="764325"/>
      </dsp:txXfrm>
    </dsp:sp>
    <dsp:sp modelId="{67E65B21-DA04-4D33-84FE-DA1C3DF1C52F}">
      <dsp:nvSpPr>
        <dsp:cNvPr id="0" name=""/>
        <dsp:cNvSpPr/>
      </dsp:nvSpPr>
      <dsp:spPr>
        <a:xfrm>
          <a:off x="4073793" y="1086528"/>
          <a:ext cx="1528650" cy="7643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feature commit1</a:t>
          </a:r>
          <a:endParaRPr lang="en-US" sz="2100" kern="1200" dirty="0"/>
        </a:p>
      </dsp:txBody>
      <dsp:txXfrm>
        <a:off x="4073793" y="1086528"/>
        <a:ext cx="1528650" cy="764325"/>
      </dsp:txXfrm>
    </dsp:sp>
    <dsp:sp modelId="{A3BE67D3-C254-4152-B1BD-82376B1230B5}">
      <dsp:nvSpPr>
        <dsp:cNvPr id="0" name=""/>
        <dsp:cNvSpPr/>
      </dsp:nvSpPr>
      <dsp:spPr>
        <a:xfrm>
          <a:off x="4073793" y="2171870"/>
          <a:ext cx="1528650" cy="7643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feature commit2</a:t>
          </a:r>
          <a:endParaRPr lang="en-US" sz="2100" kern="1200" dirty="0"/>
        </a:p>
      </dsp:txBody>
      <dsp:txXfrm>
        <a:off x="4073793" y="2171870"/>
        <a:ext cx="1528650" cy="764325"/>
      </dsp:txXfrm>
    </dsp:sp>
    <dsp:sp modelId="{FD7669D7-0FE5-4A0E-9704-12DA338A0803}">
      <dsp:nvSpPr>
        <dsp:cNvPr id="0" name=""/>
        <dsp:cNvSpPr/>
      </dsp:nvSpPr>
      <dsp:spPr>
        <a:xfrm>
          <a:off x="4455955" y="3257212"/>
          <a:ext cx="1528650" cy="7643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feature commit3</a:t>
          </a:r>
          <a:endParaRPr lang="en-US" sz="2100" kern="1200" dirty="0"/>
        </a:p>
      </dsp:txBody>
      <dsp:txXfrm>
        <a:off x="4455955" y="3257212"/>
        <a:ext cx="1528650" cy="764325"/>
      </dsp:txXfrm>
    </dsp:sp>
    <dsp:sp modelId="{5E2E86C2-3A11-45D3-9017-09938B7BF931}">
      <dsp:nvSpPr>
        <dsp:cNvPr id="0" name=""/>
        <dsp:cNvSpPr/>
      </dsp:nvSpPr>
      <dsp:spPr>
        <a:xfrm>
          <a:off x="5923460" y="1086528"/>
          <a:ext cx="1528650" cy="7643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bugfix</a:t>
          </a:r>
          <a:r>
            <a:rPr lang="en-US" sz="2100" kern="1200" dirty="0" smtClean="0"/>
            <a:t> commit1</a:t>
          </a:r>
          <a:endParaRPr lang="en-US" sz="2100" kern="1200" dirty="0"/>
        </a:p>
      </dsp:txBody>
      <dsp:txXfrm>
        <a:off x="5923460" y="1086528"/>
        <a:ext cx="1528650" cy="764325"/>
      </dsp:txXfrm>
    </dsp:sp>
    <dsp:sp modelId="{DFA71915-7057-44A7-9C50-8989E9FC82AA}">
      <dsp:nvSpPr>
        <dsp:cNvPr id="0" name=""/>
        <dsp:cNvSpPr/>
      </dsp:nvSpPr>
      <dsp:spPr>
        <a:xfrm>
          <a:off x="5923460" y="2171870"/>
          <a:ext cx="1528650" cy="7643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bugfix</a:t>
          </a:r>
          <a:r>
            <a:rPr lang="en-US" sz="2100" kern="1200" dirty="0" smtClean="0"/>
            <a:t> commit2</a:t>
          </a:r>
          <a:endParaRPr lang="en-US" sz="2100" kern="1200" dirty="0"/>
        </a:p>
      </dsp:txBody>
      <dsp:txXfrm>
        <a:off x="5923460" y="2171870"/>
        <a:ext cx="1528650" cy="764325"/>
      </dsp:txXfrm>
    </dsp:sp>
    <dsp:sp modelId="{5E83EE65-756E-4B16-B8BD-932970122C17}">
      <dsp:nvSpPr>
        <dsp:cNvPr id="0" name=""/>
        <dsp:cNvSpPr/>
      </dsp:nvSpPr>
      <dsp:spPr>
        <a:xfrm>
          <a:off x="6305623" y="3257212"/>
          <a:ext cx="1528650" cy="7643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bugfix</a:t>
          </a:r>
          <a:r>
            <a:rPr lang="en-US" sz="2100" kern="1200" dirty="0" smtClean="0"/>
            <a:t> commit3</a:t>
          </a:r>
          <a:endParaRPr lang="en-US" sz="2100" kern="1200" dirty="0"/>
        </a:p>
      </dsp:txBody>
      <dsp:txXfrm>
        <a:off x="6305623" y="3257212"/>
        <a:ext cx="1528650" cy="76432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D9DE7-4933-439F-940E-77362AE7C5AA}">
      <dsp:nvSpPr>
        <dsp:cNvPr id="0" name=""/>
        <dsp:cNvSpPr/>
      </dsp:nvSpPr>
      <dsp:spPr>
        <a:xfrm>
          <a:off x="400" y="1826480"/>
          <a:ext cx="739529" cy="369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First Commit</a:t>
          </a:r>
          <a:endParaRPr lang="en-US" sz="800" b="1" kern="1200" dirty="0"/>
        </a:p>
      </dsp:txBody>
      <dsp:txXfrm>
        <a:off x="11230" y="1837310"/>
        <a:ext cx="717869" cy="348104"/>
      </dsp:txXfrm>
    </dsp:sp>
    <dsp:sp modelId="{95013014-D182-4A30-A0EB-E53479E072D4}">
      <dsp:nvSpPr>
        <dsp:cNvPr id="0" name=""/>
        <dsp:cNvSpPr/>
      </dsp:nvSpPr>
      <dsp:spPr>
        <a:xfrm>
          <a:off x="739930" y="2003089"/>
          <a:ext cx="295811" cy="16545"/>
        </a:xfrm>
        <a:custGeom>
          <a:avLst/>
          <a:gdLst/>
          <a:ahLst/>
          <a:cxnLst/>
          <a:rect l="0" t="0" r="0" b="0"/>
          <a:pathLst>
            <a:path>
              <a:moveTo>
                <a:pt x="0" y="8272"/>
              </a:moveTo>
              <a:lnTo>
                <a:pt x="295811" y="827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80440" y="2003967"/>
        <a:ext cx="14790" cy="14790"/>
      </dsp:txXfrm>
    </dsp:sp>
    <dsp:sp modelId="{A742E50D-F7CD-4FB1-B9D1-8CA96AA387C6}">
      <dsp:nvSpPr>
        <dsp:cNvPr id="0" name=""/>
        <dsp:cNvSpPr/>
      </dsp:nvSpPr>
      <dsp:spPr>
        <a:xfrm>
          <a:off x="1035741" y="1826480"/>
          <a:ext cx="739529" cy="369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working commit1</a:t>
          </a:r>
        </a:p>
      </dsp:txBody>
      <dsp:txXfrm>
        <a:off x="1046571" y="1837310"/>
        <a:ext cx="717869" cy="348104"/>
      </dsp:txXfrm>
    </dsp:sp>
    <dsp:sp modelId="{3AA07CEE-A776-4D6E-A7C8-645613026ABC}">
      <dsp:nvSpPr>
        <dsp:cNvPr id="0" name=""/>
        <dsp:cNvSpPr/>
      </dsp:nvSpPr>
      <dsp:spPr>
        <a:xfrm>
          <a:off x="1775271" y="2003089"/>
          <a:ext cx="295811" cy="16545"/>
        </a:xfrm>
        <a:custGeom>
          <a:avLst/>
          <a:gdLst/>
          <a:ahLst/>
          <a:cxnLst/>
          <a:rect l="0" t="0" r="0" b="0"/>
          <a:pathLst>
            <a:path>
              <a:moveTo>
                <a:pt x="0" y="8272"/>
              </a:moveTo>
              <a:lnTo>
                <a:pt x="295811" y="82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15781" y="2003967"/>
        <a:ext cx="14790" cy="14790"/>
      </dsp:txXfrm>
    </dsp:sp>
    <dsp:sp modelId="{21D2396F-9623-4EE3-82D0-EF3454FA4FF4}">
      <dsp:nvSpPr>
        <dsp:cNvPr id="0" name=""/>
        <dsp:cNvSpPr/>
      </dsp:nvSpPr>
      <dsp:spPr>
        <a:xfrm>
          <a:off x="2071082" y="1826480"/>
          <a:ext cx="739529" cy="369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working commit2</a:t>
          </a:r>
        </a:p>
      </dsp:txBody>
      <dsp:txXfrm>
        <a:off x="2081912" y="1837310"/>
        <a:ext cx="717869" cy="348104"/>
      </dsp:txXfrm>
    </dsp:sp>
    <dsp:sp modelId="{F3C658F5-3685-4591-8F9F-EFBCE4D476AF}">
      <dsp:nvSpPr>
        <dsp:cNvPr id="0" name=""/>
        <dsp:cNvSpPr/>
      </dsp:nvSpPr>
      <dsp:spPr>
        <a:xfrm>
          <a:off x="2810612" y="2003089"/>
          <a:ext cx="295811" cy="16545"/>
        </a:xfrm>
        <a:custGeom>
          <a:avLst/>
          <a:gdLst/>
          <a:ahLst/>
          <a:cxnLst/>
          <a:rect l="0" t="0" r="0" b="0"/>
          <a:pathLst>
            <a:path>
              <a:moveTo>
                <a:pt x="0" y="8272"/>
              </a:moveTo>
              <a:lnTo>
                <a:pt x="295811" y="82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51122" y="2003967"/>
        <a:ext cx="14790" cy="14790"/>
      </dsp:txXfrm>
    </dsp:sp>
    <dsp:sp modelId="{741F436C-D6E5-4D2E-9D3F-C4F225F3788B}">
      <dsp:nvSpPr>
        <dsp:cNvPr id="0" name=""/>
        <dsp:cNvSpPr/>
      </dsp:nvSpPr>
      <dsp:spPr>
        <a:xfrm>
          <a:off x="3106423" y="1826480"/>
          <a:ext cx="739529" cy="369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working commit3</a:t>
          </a:r>
        </a:p>
      </dsp:txBody>
      <dsp:txXfrm>
        <a:off x="3117253" y="1837310"/>
        <a:ext cx="717869" cy="348104"/>
      </dsp:txXfrm>
    </dsp:sp>
    <dsp:sp modelId="{5374CD58-89AD-419D-A2FD-1C20682A1550}">
      <dsp:nvSpPr>
        <dsp:cNvPr id="0" name=""/>
        <dsp:cNvSpPr/>
      </dsp:nvSpPr>
      <dsp:spPr>
        <a:xfrm>
          <a:off x="3845953" y="2003089"/>
          <a:ext cx="295811" cy="16545"/>
        </a:xfrm>
        <a:custGeom>
          <a:avLst/>
          <a:gdLst/>
          <a:ahLst/>
          <a:cxnLst/>
          <a:rect l="0" t="0" r="0" b="0"/>
          <a:pathLst>
            <a:path>
              <a:moveTo>
                <a:pt x="0" y="8272"/>
              </a:moveTo>
              <a:lnTo>
                <a:pt x="295811" y="82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86463" y="2003967"/>
        <a:ext cx="14790" cy="14790"/>
      </dsp:txXfrm>
    </dsp:sp>
    <dsp:sp modelId="{0EA15572-761F-4410-987B-4DE0B4CABB9B}">
      <dsp:nvSpPr>
        <dsp:cNvPr id="0" name=""/>
        <dsp:cNvSpPr/>
      </dsp:nvSpPr>
      <dsp:spPr>
        <a:xfrm>
          <a:off x="4141764" y="1826480"/>
          <a:ext cx="739529" cy="369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feature commit1</a:t>
          </a:r>
          <a:endParaRPr lang="en-US" sz="800" kern="1200" dirty="0"/>
        </a:p>
      </dsp:txBody>
      <dsp:txXfrm>
        <a:off x="4152594" y="1837310"/>
        <a:ext cx="717869" cy="348104"/>
      </dsp:txXfrm>
    </dsp:sp>
    <dsp:sp modelId="{8E289D87-7105-43FA-AA99-3C80165B6BAC}">
      <dsp:nvSpPr>
        <dsp:cNvPr id="0" name=""/>
        <dsp:cNvSpPr/>
      </dsp:nvSpPr>
      <dsp:spPr>
        <a:xfrm>
          <a:off x="4881294" y="2003089"/>
          <a:ext cx="295811" cy="16545"/>
        </a:xfrm>
        <a:custGeom>
          <a:avLst/>
          <a:gdLst/>
          <a:ahLst/>
          <a:cxnLst/>
          <a:rect l="0" t="0" r="0" b="0"/>
          <a:pathLst>
            <a:path>
              <a:moveTo>
                <a:pt x="0" y="8272"/>
              </a:moveTo>
              <a:lnTo>
                <a:pt x="295811" y="82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1804" y="2003967"/>
        <a:ext cx="14790" cy="14790"/>
      </dsp:txXfrm>
    </dsp:sp>
    <dsp:sp modelId="{1D06C88B-9726-417D-A1D6-23D12DDA3923}">
      <dsp:nvSpPr>
        <dsp:cNvPr id="0" name=""/>
        <dsp:cNvSpPr/>
      </dsp:nvSpPr>
      <dsp:spPr>
        <a:xfrm>
          <a:off x="5177105" y="1826480"/>
          <a:ext cx="739529" cy="369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feature commit2</a:t>
          </a:r>
          <a:endParaRPr lang="en-US" sz="800" kern="1200" dirty="0"/>
        </a:p>
      </dsp:txBody>
      <dsp:txXfrm>
        <a:off x="5187935" y="1837310"/>
        <a:ext cx="717869" cy="348104"/>
      </dsp:txXfrm>
    </dsp:sp>
    <dsp:sp modelId="{63D5BE9E-DAF9-4468-8144-00890D15EF42}">
      <dsp:nvSpPr>
        <dsp:cNvPr id="0" name=""/>
        <dsp:cNvSpPr/>
      </dsp:nvSpPr>
      <dsp:spPr>
        <a:xfrm>
          <a:off x="5916635" y="2003089"/>
          <a:ext cx="295811" cy="16545"/>
        </a:xfrm>
        <a:custGeom>
          <a:avLst/>
          <a:gdLst/>
          <a:ahLst/>
          <a:cxnLst/>
          <a:rect l="0" t="0" r="0" b="0"/>
          <a:pathLst>
            <a:path>
              <a:moveTo>
                <a:pt x="0" y="8272"/>
              </a:moveTo>
              <a:lnTo>
                <a:pt x="295811" y="82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057145" y="2003967"/>
        <a:ext cx="14790" cy="14790"/>
      </dsp:txXfrm>
    </dsp:sp>
    <dsp:sp modelId="{0AD37660-3134-4B61-B5BF-28AFA036003F}">
      <dsp:nvSpPr>
        <dsp:cNvPr id="0" name=""/>
        <dsp:cNvSpPr/>
      </dsp:nvSpPr>
      <dsp:spPr>
        <a:xfrm>
          <a:off x="6212446" y="1826480"/>
          <a:ext cx="739529" cy="369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feature commit3</a:t>
          </a:r>
          <a:endParaRPr lang="en-US" sz="800" kern="1200" dirty="0"/>
        </a:p>
      </dsp:txBody>
      <dsp:txXfrm>
        <a:off x="6223276" y="1837310"/>
        <a:ext cx="717869" cy="348104"/>
      </dsp:txXfrm>
    </dsp:sp>
    <dsp:sp modelId="{C626FBBF-BB8D-4C07-B210-D7B24763C93F}">
      <dsp:nvSpPr>
        <dsp:cNvPr id="0" name=""/>
        <dsp:cNvSpPr/>
      </dsp:nvSpPr>
      <dsp:spPr>
        <a:xfrm>
          <a:off x="6951976" y="2003089"/>
          <a:ext cx="295811" cy="16545"/>
        </a:xfrm>
        <a:custGeom>
          <a:avLst/>
          <a:gdLst/>
          <a:ahLst/>
          <a:cxnLst/>
          <a:rect l="0" t="0" r="0" b="0"/>
          <a:pathLst>
            <a:path>
              <a:moveTo>
                <a:pt x="0" y="8272"/>
              </a:moveTo>
              <a:lnTo>
                <a:pt x="295811" y="82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092486" y="2003967"/>
        <a:ext cx="14790" cy="14790"/>
      </dsp:txXfrm>
    </dsp:sp>
    <dsp:sp modelId="{57C9C459-9034-4B9E-A782-3DF1F5C968A7}">
      <dsp:nvSpPr>
        <dsp:cNvPr id="0" name=""/>
        <dsp:cNvSpPr/>
      </dsp:nvSpPr>
      <dsp:spPr>
        <a:xfrm>
          <a:off x="7247787" y="1826480"/>
          <a:ext cx="739529" cy="369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bugfix</a:t>
          </a:r>
          <a:r>
            <a:rPr lang="en-US" sz="800" kern="1200" dirty="0" smtClean="0"/>
            <a:t> commit1</a:t>
          </a:r>
          <a:endParaRPr lang="en-US" sz="800" kern="1200" dirty="0"/>
        </a:p>
      </dsp:txBody>
      <dsp:txXfrm>
        <a:off x="7258617" y="1837310"/>
        <a:ext cx="717869" cy="348104"/>
      </dsp:txXfrm>
    </dsp:sp>
    <dsp:sp modelId="{3D43BF27-294D-4319-8D17-FBBC12E58718}">
      <dsp:nvSpPr>
        <dsp:cNvPr id="0" name=""/>
        <dsp:cNvSpPr/>
      </dsp:nvSpPr>
      <dsp:spPr>
        <a:xfrm>
          <a:off x="7987317" y="2003089"/>
          <a:ext cx="295811" cy="16545"/>
        </a:xfrm>
        <a:custGeom>
          <a:avLst/>
          <a:gdLst/>
          <a:ahLst/>
          <a:cxnLst/>
          <a:rect l="0" t="0" r="0" b="0"/>
          <a:pathLst>
            <a:path>
              <a:moveTo>
                <a:pt x="0" y="8272"/>
              </a:moveTo>
              <a:lnTo>
                <a:pt x="295811" y="82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127827" y="2003967"/>
        <a:ext cx="14790" cy="14790"/>
      </dsp:txXfrm>
    </dsp:sp>
    <dsp:sp modelId="{0DB0CFA6-BDD9-4B52-BC79-A04AE3B8886B}">
      <dsp:nvSpPr>
        <dsp:cNvPr id="0" name=""/>
        <dsp:cNvSpPr/>
      </dsp:nvSpPr>
      <dsp:spPr>
        <a:xfrm>
          <a:off x="8283128" y="1826480"/>
          <a:ext cx="739529" cy="369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bugfix</a:t>
          </a:r>
          <a:r>
            <a:rPr lang="en-US" sz="800" kern="1200" dirty="0" smtClean="0"/>
            <a:t> commit2</a:t>
          </a:r>
          <a:endParaRPr lang="en-US" sz="800" kern="1200" dirty="0"/>
        </a:p>
      </dsp:txBody>
      <dsp:txXfrm>
        <a:off x="8293958" y="1837310"/>
        <a:ext cx="717869" cy="348104"/>
      </dsp:txXfrm>
    </dsp:sp>
    <dsp:sp modelId="{8C48D960-7A2E-4D25-A9F7-5A2CA5FD6797}">
      <dsp:nvSpPr>
        <dsp:cNvPr id="0" name=""/>
        <dsp:cNvSpPr/>
      </dsp:nvSpPr>
      <dsp:spPr>
        <a:xfrm>
          <a:off x="9022658" y="2003089"/>
          <a:ext cx="295811" cy="16545"/>
        </a:xfrm>
        <a:custGeom>
          <a:avLst/>
          <a:gdLst/>
          <a:ahLst/>
          <a:cxnLst/>
          <a:rect l="0" t="0" r="0" b="0"/>
          <a:pathLst>
            <a:path>
              <a:moveTo>
                <a:pt x="0" y="8272"/>
              </a:moveTo>
              <a:lnTo>
                <a:pt x="295811" y="82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163168" y="2003967"/>
        <a:ext cx="14790" cy="14790"/>
      </dsp:txXfrm>
    </dsp:sp>
    <dsp:sp modelId="{2CE2199D-9EF4-4951-A106-4A41A3D92672}">
      <dsp:nvSpPr>
        <dsp:cNvPr id="0" name=""/>
        <dsp:cNvSpPr/>
      </dsp:nvSpPr>
      <dsp:spPr>
        <a:xfrm>
          <a:off x="9318469" y="1826480"/>
          <a:ext cx="739529" cy="369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bugfix</a:t>
          </a:r>
          <a:r>
            <a:rPr lang="en-US" sz="800" kern="1200" dirty="0" smtClean="0"/>
            <a:t> commit3</a:t>
          </a:r>
          <a:br>
            <a:rPr lang="en-US" sz="800" kern="1200" dirty="0" smtClean="0"/>
          </a:br>
          <a:r>
            <a:rPr lang="en-US" sz="800" b="1" kern="1200" dirty="0" smtClean="0"/>
            <a:t>master HEAD</a:t>
          </a:r>
          <a:endParaRPr lang="en-US" sz="800" kern="1200" dirty="0"/>
        </a:p>
      </dsp:txBody>
      <dsp:txXfrm>
        <a:off x="9329299" y="1837310"/>
        <a:ext cx="717869" cy="348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8B198-8ACB-4F80-BA45-071676BB4BD3}">
      <dsp:nvSpPr>
        <dsp:cNvPr id="0" name=""/>
        <dsp:cNvSpPr/>
      </dsp:nvSpPr>
      <dsp:spPr>
        <a:xfrm>
          <a:off x="1679674" y="1647"/>
          <a:ext cx="6699051" cy="401943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BASH</a:t>
          </a:r>
          <a:endParaRPr lang="en-US" sz="6500" kern="1200" dirty="0"/>
        </a:p>
      </dsp:txBody>
      <dsp:txXfrm>
        <a:off x="1679674" y="1647"/>
        <a:ext cx="6699051" cy="40194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C535E5-5E94-4D61-985E-8338CA77C04E}">
      <dsp:nvSpPr>
        <dsp:cNvPr id="0" name=""/>
        <dsp:cNvSpPr/>
      </dsp:nvSpPr>
      <dsp:spPr>
        <a:xfrm>
          <a:off x="1701546" y="557245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1629" y="601014"/>
        <a:ext cx="19513" cy="3902"/>
      </dsp:txXfrm>
    </dsp:sp>
    <dsp:sp modelId="{21016743-5E7F-4B3B-BBDF-C5A29EF3180A}">
      <dsp:nvSpPr>
        <dsp:cNvPr id="0" name=""/>
        <dsp:cNvSpPr/>
      </dsp:nvSpPr>
      <dsp:spPr>
        <a:xfrm>
          <a:off x="6482" y="93906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Request New Workspace</a:t>
          </a:r>
          <a:endParaRPr lang="en-US" sz="1500" kern="1200" dirty="0"/>
        </a:p>
      </dsp:txBody>
      <dsp:txXfrm>
        <a:off x="6482" y="93906"/>
        <a:ext cx="1696863" cy="1018118"/>
      </dsp:txXfrm>
    </dsp:sp>
    <dsp:sp modelId="{4A216C1C-16A0-4414-B8D9-970CAB42BE18}">
      <dsp:nvSpPr>
        <dsp:cNvPr id="0" name=""/>
        <dsp:cNvSpPr/>
      </dsp:nvSpPr>
      <dsp:spPr>
        <a:xfrm>
          <a:off x="3788689" y="557245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3003"/>
              <a:satOff val="-2067"/>
              <a:lumOff val="-528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58771" y="601014"/>
        <a:ext cx="19513" cy="3902"/>
      </dsp:txXfrm>
    </dsp:sp>
    <dsp:sp modelId="{38E43771-2DBA-48A6-885D-2206DAC0109C}">
      <dsp:nvSpPr>
        <dsp:cNvPr id="0" name=""/>
        <dsp:cNvSpPr/>
      </dsp:nvSpPr>
      <dsp:spPr>
        <a:xfrm>
          <a:off x="2093625" y="93906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2788"/>
                <a:satOff val="-1920"/>
                <a:lumOff val="-490"/>
                <a:alphaOff val="0"/>
                <a:shade val="85000"/>
                <a:satMod val="130000"/>
              </a:schemeClr>
            </a:gs>
            <a:gs pos="34000">
              <a:schemeClr val="accent2">
                <a:hueOff val="2788"/>
                <a:satOff val="-1920"/>
                <a:lumOff val="-490"/>
                <a:alphaOff val="0"/>
                <a:shade val="87000"/>
                <a:satMod val="125000"/>
              </a:schemeClr>
            </a:gs>
            <a:gs pos="70000">
              <a:schemeClr val="accent2">
                <a:hueOff val="2788"/>
                <a:satOff val="-1920"/>
                <a:lumOff val="-49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788"/>
                <a:satOff val="-1920"/>
                <a:lumOff val="-49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Go out to lunch</a:t>
          </a:r>
          <a:endParaRPr lang="en-US" sz="1500" kern="1200" dirty="0"/>
        </a:p>
      </dsp:txBody>
      <dsp:txXfrm>
        <a:off x="2093625" y="93906"/>
        <a:ext cx="1696863" cy="1018118"/>
      </dsp:txXfrm>
    </dsp:sp>
    <dsp:sp modelId="{A7CCA54A-56D3-4D1F-BB07-E4E69F595882}">
      <dsp:nvSpPr>
        <dsp:cNvPr id="0" name=""/>
        <dsp:cNvSpPr/>
      </dsp:nvSpPr>
      <dsp:spPr>
        <a:xfrm>
          <a:off x="5875831" y="557245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6006"/>
              <a:satOff val="-4135"/>
              <a:lumOff val="-1056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045914" y="601014"/>
        <a:ext cx="19513" cy="3902"/>
      </dsp:txXfrm>
    </dsp:sp>
    <dsp:sp modelId="{59D29074-0385-4E5A-882B-501801EA1183}">
      <dsp:nvSpPr>
        <dsp:cNvPr id="0" name=""/>
        <dsp:cNvSpPr/>
      </dsp:nvSpPr>
      <dsp:spPr>
        <a:xfrm>
          <a:off x="4180768" y="93906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5577"/>
                <a:satOff val="-3840"/>
                <a:lumOff val="-980"/>
                <a:alphaOff val="0"/>
                <a:shade val="85000"/>
                <a:satMod val="130000"/>
              </a:schemeClr>
            </a:gs>
            <a:gs pos="34000">
              <a:schemeClr val="accent2">
                <a:hueOff val="5577"/>
                <a:satOff val="-3840"/>
                <a:lumOff val="-980"/>
                <a:alphaOff val="0"/>
                <a:shade val="87000"/>
                <a:satMod val="125000"/>
              </a:schemeClr>
            </a:gs>
            <a:gs pos="70000">
              <a:schemeClr val="accent2">
                <a:hueOff val="5577"/>
                <a:satOff val="-3840"/>
                <a:lumOff val="-98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5577"/>
                <a:satOff val="-3840"/>
                <a:lumOff val="-98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Check and see its still not there</a:t>
          </a:r>
          <a:endParaRPr lang="en-US" sz="1500" kern="1200" dirty="0"/>
        </a:p>
      </dsp:txBody>
      <dsp:txXfrm>
        <a:off x="4180768" y="93906"/>
        <a:ext cx="1696863" cy="1018118"/>
      </dsp:txXfrm>
    </dsp:sp>
    <dsp:sp modelId="{33D3D2C1-DC78-4ED7-A99C-9B0F9D561562}">
      <dsp:nvSpPr>
        <dsp:cNvPr id="0" name=""/>
        <dsp:cNvSpPr/>
      </dsp:nvSpPr>
      <dsp:spPr>
        <a:xfrm>
          <a:off x="7962974" y="557245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9009"/>
              <a:satOff val="-6202"/>
              <a:lumOff val="-1584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133056" y="601014"/>
        <a:ext cx="19513" cy="3902"/>
      </dsp:txXfrm>
    </dsp:sp>
    <dsp:sp modelId="{92895B09-55A6-4B80-80B6-7B8CF1F4CD19}">
      <dsp:nvSpPr>
        <dsp:cNvPr id="0" name=""/>
        <dsp:cNvSpPr/>
      </dsp:nvSpPr>
      <dsp:spPr>
        <a:xfrm>
          <a:off x="6267910" y="93906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8365"/>
                <a:satOff val="-5759"/>
                <a:lumOff val="-1471"/>
                <a:alphaOff val="0"/>
                <a:shade val="85000"/>
                <a:satMod val="130000"/>
              </a:schemeClr>
            </a:gs>
            <a:gs pos="34000">
              <a:schemeClr val="accent2">
                <a:hueOff val="8365"/>
                <a:satOff val="-5759"/>
                <a:lumOff val="-1471"/>
                <a:alphaOff val="0"/>
                <a:shade val="87000"/>
                <a:satMod val="125000"/>
              </a:schemeClr>
            </a:gs>
            <a:gs pos="70000">
              <a:schemeClr val="accent2">
                <a:hueOff val="8365"/>
                <a:satOff val="-5759"/>
                <a:lumOff val="-147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8365"/>
                <a:satOff val="-5759"/>
                <a:lumOff val="-147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Send the admin another email</a:t>
          </a:r>
          <a:endParaRPr lang="en-US" sz="1500" kern="1200" dirty="0"/>
        </a:p>
      </dsp:txBody>
      <dsp:txXfrm>
        <a:off x="6267910" y="93906"/>
        <a:ext cx="1696863" cy="1018118"/>
      </dsp:txXfrm>
    </dsp:sp>
    <dsp:sp modelId="{3F92FB63-01B4-490C-A5D1-EB027149DB85}">
      <dsp:nvSpPr>
        <dsp:cNvPr id="0" name=""/>
        <dsp:cNvSpPr/>
      </dsp:nvSpPr>
      <dsp:spPr>
        <a:xfrm>
          <a:off x="854914" y="1110224"/>
          <a:ext cx="8348570" cy="359678"/>
        </a:xfrm>
        <a:custGeom>
          <a:avLst/>
          <a:gdLst/>
          <a:ahLst/>
          <a:cxnLst/>
          <a:rect l="0" t="0" r="0" b="0"/>
          <a:pathLst>
            <a:path>
              <a:moveTo>
                <a:pt x="8348570" y="0"/>
              </a:moveTo>
              <a:lnTo>
                <a:pt x="8348570" y="196939"/>
              </a:lnTo>
              <a:lnTo>
                <a:pt x="0" y="196939"/>
              </a:lnTo>
              <a:lnTo>
                <a:pt x="0" y="359678"/>
              </a:lnTo>
            </a:path>
          </a:pathLst>
        </a:custGeom>
        <a:noFill/>
        <a:ln w="12700" cap="flat" cmpd="sng" algn="ctr">
          <a:solidFill>
            <a:schemeClr val="accent2">
              <a:hueOff val="12012"/>
              <a:satOff val="-8270"/>
              <a:lumOff val="-2112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20257" y="1288112"/>
        <a:ext cx="417884" cy="3902"/>
      </dsp:txXfrm>
    </dsp:sp>
    <dsp:sp modelId="{4EE08BB6-7161-4F8F-9DE1-84356F1C2488}">
      <dsp:nvSpPr>
        <dsp:cNvPr id="0" name=""/>
        <dsp:cNvSpPr/>
      </dsp:nvSpPr>
      <dsp:spPr>
        <a:xfrm>
          <a:off x="8355053" y="93906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11154"/>
                <a:satOff val="-7679"/>
                <a:lumOff val="-1961"/>
                <a:alphaOff val="0"/>
                <a:shade val="85000"/>
                <a:satMod val="130000"/>
              </a:schemeClr>
            </a:gs>
            <a:gs pos="34000">
              <a:schemeClr val="accent2">
                <a:hueOff val="11154"/>
                <a:satOff val="-7679"/>
                <a:lumOff val="-1961"/>
                <a:alphaOff val="0"/>
                <a:shade val="87000"/>
                <a:satMod val="125000"/>
              </a:schemeClr>
            </a:gs>
            <a:gs pos="70000">
              <a:schemeClr val="accent2">
                <a:hueOff val="11154"/>
                <a:satOff val="-7679"/>
                <a:lumOff val="-196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1154"/>
                <a:satOff val="-7679"/>
                <a:lumOff val="-196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Check Facebook</a:t>
          </a:r>
          <a:endParaRPr lang="en-US" sz="1500" kern="1200" dirty="0"/>
        </a:p>
      </dsp:txBody>
      <dsp:txXfrm>
        <a:off x="8355053" y="93906"/>
        <a:ext cx="1696863" cy="1018118"/>
      </dsp:txXfrm>
    </dsp:sp>
    <dsp:sp modelId="{BFF35B1F-282A-48D7-AB7D-A81123EE9ACF}">
      <dsp:nvSpPr>
        <dsp:cNvPr id="0" name=""/>
        <dsp:cNvSpPr/>
      </dsp:nvSpPr>
      <dsp:spPr>
        <a:xfrm>
          <a:off x="1701546" y="1965642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15015"/>
              <a:satOff val="-10337"/>
              <a:lumOff val="-264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1629" y="2009411"/>
        <a:ext cx="19513" cy="3902"/>
      </dsp:txXfrm>
    </dsp:sp>
    <dsp:sp modelId="{FCEA28CF-1B4F-4558-88E9-D85FA4D87202}">
      <dsp:nvSpPr>
        <dsp:cNvPr id="0" name=""/>
        <dsp:cNvSpPr/>
      </dsp:nvSpPr>
      <dsp:spPr>
        <a:xfrm>
          <a:off x="6482" y="1502303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13942"/>
                <a:satOff val="-9599"/>
                <a:lumOff val="-2451"/>
                <a:alphaOff val="0"/>
                <a:shade val="85000"/>
                <a:satMod val="130000"/>
              </a:schemeClr>
            </a:gs>
            <a:gs pos="34000">
              <a:schemeClr val="accent2">
                <a:hueOff val="13942"/>
                <a:satOff val="-9599"/>
                <a:lumOff val="-2451"/>
                <a:alphaOff val="0"/>
                <a:shade val="87000"/>
                <a:satMod val="125000"/>
              </a:schemeClr>
            </a:gs>
            <a:gs pos="70000">
              <a:schemeClr val="accent2">
                <a:hueOff val="13942"/>
                <a:satOff val="-9599"/>
                <a:lumOff val="-245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3942"/>
                <a:satOff val="-9599"/>
                <a:lumOff val="-245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Check again, nope still not there</a:t>
          </a:r>
          <a:endParaRPr lang="en-US" sz="1500" kern="1200" dirty="0"/>
        </a:p>
      </dsp:txBody>
      <dsp:txXfrm>
        <a:off x="6482" y="1502303"/>
        <a:ext cx="1696863" cy="1018118"/>
      </dsp:txXfrm>
    </dsp:sp>
    <dsp:sp modelId="{86D01FC0-5325-4077-9D5B-C305E1E638A0}">
      <dsp:nvSpPr>
        <dsp:cNvPr id="0" name=""/>
        <dsp:cNvSpPr/>
      </dsp:nvSpPr>
      <dsp:spPr>
        <a:xfrm>
          <a:off x="3788689" y="1965642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18018"/>
              <a:satOff val="-12405"/>
              <a:lumOff val="-3168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58771" y="2009411"/>
        <a:ext cx="19513" cy="3902"/>
      </dsp:txXfrm>
    </dsp:sp>
    <dsp:sp modelId="{2CE21FB3-87A6-4D7B-8EA4-4B16EA8C8249}">
      <dsp:nvSpPr>
        <dsp:cNvPr id="0" name=""/>
        <dsp:cNvSpPr/>
      </dsp:nvSpPr>
      <dsp:spPr>
        <a:xfrm>
          <a:off x="2093625" y="1502303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16731"/>
                <a:satOff val="-11519"/>
                <a:lumOff val="-2941"/>
                <a:alphaOff val="0"/>
                <a:shade val="85000"/>
                <a:satMod val="130000"/>
              </a:schemeClr>
            </a:gs>
            <a:gs pos="34000">
              <a:schemeClr val="accent2">
                <a:hueOff val="16731"/>
                <a:satOff val="-11519"/>
                <a:lumOff val="-2941"/>
                <a:alphaOff val="0"/>
                <a:shade val="87000"/>
                <a:satMod val="125000"/>
              </a:schemeClr>
            </a:gs>
            <a:gs pos="70000">
              <a:schemeClr val="accent2">
                <a:hueOff val="16731"/>
                <a:satOff val="-11519"/>
                <a:lumOff val="-294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6731"/>
                <a:satOff val="-11519"/>
                <a:lumOff val="-294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Call the Admin, find out he’s on vacation</a:t>
          </a:r>
          <a:endParaRPr lang="en-US" sz="1500" kern="1200" dirty="0"/>
        </a:p>
      </dsp:txBody>
      <dsp:txXfrm>
        <a:off x="2093625" y="1502303"/>
        <a:ext cx="1696863" cy="1018118"/>
      </dsp:txXfrm>
    </dsp:sp>
    <dsp:sp modelId="{2E3DC1DA-1208-4504-A9C8-BF77C31F32F5}">
      <dsp:nvSpPr>
        <dsp:cNvPr id="0" name=""/>
        <dsp:cNvSpPr/>
      </dsp:nvSpPr>
      <dsp:spPr>
        <a:xfrm>
          <a:off x="5875831" y="1965642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21020"/>
              <a:satOff val="-14472"/>
              <a:lumOff val="-3695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045914" y="2009411"/>
        <a:ext cx="19513" cy="3902"/>
      </dsp:txXfrm>
    </dsp:sp>
    <dsp:sp modelId="{7BB5AFC2-9B9F-42CD-BC3B-63A8231F5CEE}">
      <dsp:nvSpPr>
        <dsp:cNvPr id="0" name=""/>
        <dsp:cNvSpPr/>
      </dsp:nvSpPr>
      <dsp:spPr>
        <a:xfrm>
          <a:off x="4180768" y="1502303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19519"/>
                <a:satOff val="-13439"/>
                <a:lumOff val="-3431"/>
                <a:alphaOff val="0"/>
                <a:shade val="85000"/>
                <a:satMod val="130000"/>
              </a:schemeClr>
            </a:gs>
            <a:gs pos="34000">
              <a:schemeClr val="accent2">
                <a:hueOff val="19519"/>
                <a:satOff val="-13439"/>
                <a:lumOff val="-3431"/>
                <a:alphaOff val="0"/>
                <a:shade val="87000"/>
                <a:satMod val="125000"/>
              </a:schemeClr>
            </a:gs>
            <a:gs pos="70000">
              <a:schemeClr val="accent2">
                <a:hueOff val="19519"/>
                <a:satOff val="-13439"/>
                <a:lumOff val="-343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9519"/>
                <a:satOff val="-13439"/>
                <a:lumOff val="-343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Call the Backup Admin</a:t>
          </a:r>
          <a:endParaRPr lang="en-US" sz="1500" kern="1200" dirty="0"/>
        </a:p>
      </dsp:txBody>
      <dsp:txXfrm>
        <a:off x="4180768" y="1502303"/>
        <a:ext cx="1696863" cy="1018118"/>
      </dsp:txXfrm>
    </dsp:sp>
    <dsp:sp modelId="{5DFF4DD0-1B83-4A5C-809F-C7959BBE3961}">
      <dsp:nvSpPr>
        <dsp:cNvPr id="0" name=""/>
        <dsp:cNvSpPr/>
      </dsp:nvSpPr>
      <dsp:spPr>
        <a:xfrm>
          <a:off x="7962974" y="1965642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24023"/>
              <a:satOff val="-16540"/>
              <a:lumOff val="-4223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133056" y="2009411"/>
        <a:ext cx="19513" cy="3902"/>
      </dsp:txXfrm>
    </dsp:sp>
    <dsp:sp modelId="{44574E5A-4C39-4F0F-99F8-76C742BC4394}">
      <dsp:nvSpPr>
        <dsp:cNvPr id="0" name=""/>
        <dsp:cNvSpPr/>
      </dsp:nvSpPr>
      <dsp:spPr>
        <a:xfrm>
          <a:off x="6267910" y="1502303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22307"/>
                <a:satOff val="-15358"/>
                <a:lumOff val="-3922"/>
                <a:alphaOff val="0"/>
                <a:shade val="85000"/>
                <a:satMod val="130000"/>
              </a:schemeClr>
            </a:gs>
            <a:gs pos="34000">
              <a:schemeClr val="accent2">
                <a:hueOff val="22307"/>
                <a:satOff val="-15358"/>
                <a:lumOff val="-3922"/>
                <a:alphaOff val="0"/>
                <a:shade val="87000"/>
                <a:satMod val="125000"/>
              </a:schemeClr>
            </a:gs>
            <a:gs pos="70000">
              <a:schemeClr val="accent2">
                <a:hueOff val="22307"/>
                <a:satOff val="-15358"/>
                <a:lumOff val="-392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2307"/>
                <a:satOff val="-15358"/>
                <a:lumOff val="-392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Wait for him to finish his game of solitaire</a:t>
          </a:r>
          <a:endParaRPr lang="en-US" sz="1500" kern="1200" dirty="0"/>
        </a:p>
      </dsp:txBody>
      <dsp:txXfrm>
        <a:off x="6267910" y="1502303"/>
        <a:ext cx="1696863" cy="1018118"/>
      </dsp:txXfrm>
    </dsp:sp>
    <dsp:sp modelId="{7F7AF9B9-408B-486F-9A3C-B5593D1B6D48}">
      <dsp:nvSpPr>
        <dsp:cNvPr id="0" name=""/>
        <dsp:cNvSpPr/>
      </dsp:nvSpPr>
      <dsp:spPr>
        <a:xfrm>
          <a:off x="854914" y="2518621"/>
          <a:ext cx="8348570" cy="359678"/>
        </a:xfrm>
        <a:custGeom>
          <a:avLst/>
          <a:gdLst/>
          <a:ahLst/>
          <a:cxnLst/>
          <a:rect l="0" t="0" r="0" b="0"/>
          <a:pathLst>
            <a:path>
              <a:moveTo>
                <a:pt x="8348570" y="0"/>
              </a:moveTo>
              <a:lnTo>
                <a:pt x="8348570" y="196939"/>
              </a:lnTo>
              <a:lnTo>
                <a:pt x="0" y="196939"/>
              </a:lnTo>
              <a:lnTo>
                <a:pt x="0" y="359678"/>
              </a:lnTo>
            </a:path>
          </a:pathLst>
        </a:custGeom>
        <a:noFill/>
        <a:ln w="12700" cap="flat" cmpd="sng" algn="ctr">
          <a:solidFill>
            <a:schemeClr val="accent2">
              <a:hueOff val="27026"/>
              <a:satOff val="-18607"/>
              <a:lumOff val="-4751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20257" y="2696509"/>
        <a:ext cx="417884" cy="3902"/>
      </dsp:txXfrm>
    </dsp:sp>
    <dsp:sp modelId="{33D30899-8FFC-4145-8EB3-2622C42055D9}">
      <dsp:nvSpPr>
        <dsp:cNvPr id="0" name=""/>
        <dsp:cNvSpPr/>
      </dsp:nvSpPr>
      <dsp:spPr>
        <a:xfrm>
          <a:off x="8355053" y="1502303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25096"/>
                <a:satOff val="-17278"/>
                <a:lumOff val="-4412"/>
                <a:alphaOff val="0"/>
                <a:shade val="85000"/>
                <a:satMod val="130000"/>
              </a:schemeClr>
            </a:gs>
            <a:gs pos="34000">
              <a:schemeClr val="accent2">
                <a:hueOff val="25096"/>
                <a:satOff val="-17278"/>
                <a:lumOff val="-4412"/>
                <a:alphaOff val="0"/>
                <a:shade val="87000"/>
                <a:satMod val="125000"/>
              </a:schemeClr>
            </a:gs>
            <a:gs pos="70000">
              <a:schemeClr val="accent2">
                <a:hueOff val="25096"/>
                <a:satOff val="-17278"/>
                <a:lumOff val="-441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5096"/>
                <a:satOff val="-17278"/>
                <a:lumOff val="-441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Find out he spelled it wrong</a:t>
          </a:r>
          <a:endParaRPr lang="en-US" sz="1500" kern="1200" dirty="0"/>
        </a:p>
      </dsp:txBody>
      <dsp:txXfrm>
        <a:off x="8355053" y="1502303"/>
        <a:ext cx="1696863" cy="1018118"/>
      </dsp:txXfrm>
    </dsp:sp>
    <dsp:sp modelId="{5E1A5EB5-3EED-4778-A351-060D91D7635B}">
      <dsp:nvSpPr>
        <dsp:cNvPr id="0" name=""/>
        <dsp:cNvSpPr/>
      </dsp:nvSpPr>
      <dsp:spPr>
        <a:xfrm>
          <a:off x="1701546" y="3374039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30029"/>
              <a:satOff val="-20675"/>
              <a:lumOff val="-5279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1629" y="3417808"/>
        <a:ext cx="19513" cy="3902"/>
      </dsp:txXfrm>
    </dsp:sp>
    <dsp:sp modelId="{CAD946EA-13CF-4D5C-B0AF-741ADE3215EF}">
      <dsp:nvSpPr>
        <dsp:cNvPr id="0" name=""/>
        <dsp:cNvSpPr/>
      </dsp:nvSpPr>
      <dsp:spPr>
        <a:xfrm>
          <a:off x="6482" y="2910700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27884"/>
                <a:satOff val="-19198"/>
                <a:lumOff val="-4902"/>
                <a:alphaOff val="0"/>
                <a:shade val="85000"/>
                <a:satMod val="130000"/>
              </a:schemeClr>
            </a:gs>
            <a:gs pos="34000">
              <a:schemeClr val="accent2">
                <a:hueOff val="27884"/>
                <a:satOff val="-19198"/>
                <a:lumOff val="-4902"/>
                <a:alphaOff val="0"/>
                <a:shade val="87000"/>
                <a:satMod val="125000"/>
              </a:schemeClr>
            </a:gs>
            <a:gs pos="70000">
              <a:schemeClr val="accent2">
                <a:hueOff val="27884"/>
                <a:satOff val="-19198"/>
                <a:lumOff val="-490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7884"/>
                <a:satOff val="-19198"/>
                <a:lumOff val="-490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Ask for the spelling to be corrected</a:t>
          </a:r>
          <a:endParaRPr lang="en-US" sz="1500" kern="1200" dirty="0"/>
        </a:p>
      </dsp:txBody>
      <dsp:txXfrm>
        <a:off x="6482" y="2910700"/>
        <a:ext cx="1696863" cy="1018118"/>
      </dsp:txXfrm>
    </dsp:sp>
    <dsp:sp modelId="{E5BFB999-5009-4544-9C4D-58A46A3E9A74}">
      <dsp:nvSpPr>
        <dsp:cNvPr id="0" name=""/>
        <dsp:cNvSpPr/>
      </dsp:nvSpPr>
      <dsp:spPr>
        <a:xfrm>
          <a:off x="3788689" y="3374039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33032"/>
              <a:satOff val="-22742"/>
              <a:lumOff val="-5807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58771" y="3417808"/>
        <a:ext cx="19513" cy="3902"/>
      </dsp:txXfrm>
    </dsp:sp>
    <dsp:sp modelId="{F2DB32A0-C43A-4038-B233-3A508234306D}">
      <dsp:nvSpPr>
        <dsp:cNvPr id="0" name=""/>
        <dsp:cNvSpPr/>
      </dsp:nvSpPr>
      <dsp:spPr>
        <a:xfrm>
          <a:off x="2093625" y="2910700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30673"/>
                <a:satOff val="-21118"/>
                <a:lumOff val="-5392"/>
                <a:alphaOff val="0"/>
                <a:shade val="85000"/>
                <a:satMod val="130000"/>
              </a:schemeClr>
            </a:gs>
            <a:gs pos="34000">
              <a:schemeClr val="accent2">
                <a:hueOff val="30673"/>
                <a:satOff val="-21118"/>
                <a:lumOff val="-5392"/>
                <a:alphaOff val="0"/>
                <a:shade val="87000"/>
                <a:satMod val="125000"/>
              </a:schemeClr>
            </a:gs>
            <a:gs pos="70000">
              <a:schemeClr val="accent2">
                <a:hueOff val="30673"/>
                <a:satOff val="-21118"/>
                <a:lumOff val="-539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0673"/>
                <a:satOff val="-21118"/>
                <a:lumOff val="-539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Go home, still with no Workspace</a:t>
          </a:r>
          <a:endParaRPr lang="en-US" sz="1500" kern="1200" dirty="0"/>
        </a:p>
      </dsp:txBody>
      <dsp:txXfrm>
        <a:off x="2093625" y="2910700"/>
        <a:ext cx="1696863" cy="1018118"/>
      </dsp:txXfrm>
    </dsp:sp>
    <dsp:sp modelId="{BB45658E-A4A4-471C-A42C-132E2BEB8590}">
      <dsp:nvSpPr>
        <dsp:cNvPr id="0" name=""/>
        <dsp:cNvSpPr/>
      </dsp:nvSpPr>
      <dsp:spPr>
        <a:xfrm>
          <a:off x="5875831" y="3374039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36035"/>
              <a:satOff val="-24810"/>
              <a:lumOff val="-6335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045914" y="3417808"/>
        <a:ext cx="19513" cy="3902"/>
      </dsp:txXfrm>
    </dsp:sp>
    <dsp:sp modelId="{178EFC70-23F4-4BC8-B8A8-5EE9A1D7B2ED}">
      <dsp:nvSpPr>
        <dsp:cNvPr id="0" name=""/>
        <dsp:cNvSpPr/>
      </dsp:nvSpPr>
      <dsp:spPr>
        <a:xfrm>
          <a:off x="4180768" y="2910700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33461"/>
                <a:satOff val="-23037"/>
                <a:lumOff val="-5883"/>
                <a:alphaOff val="0"/>
                <a:shade val="85000"/>
                <a:satMod val="130000"/>
              </a:schemeClr>
            </a:gs>
            <a:gs pos="34000">
              <a:schemeClr val="accent2">
                <a:hueOff val="33461"/>
                <a:satOff val="-23037"/>
                <a:lumOff val="-5883"/>
                <a:alphaOff val="0"/>
                <a:shade val="87000"/>
                <a:satMod val="125000"/>
              </a:schemeClr>
            </a:gs>
            <a:gs pos="70000">
              <a:schemeClr val="accent2">
                <a:hueOff val="33461"/>
                <a:satOff val="-23037"/>
                <a:lumOff val="-588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3461"/>
                <a:satOff val="-23037"/>
                <a:lumOff val="-588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Get an email from the Primary saying it already exists</a:t>
          </a:r>
          <a:endParaRPr lang="en-US" sz="1500" kern="1200" dirty="0"/>
        </a:p>
      </dsp:txBody>
      <dsp:txXfrm>
        <a:off x="4180768" y="2910700"/>
        <a:ext cx="1696863" cy="1018118"/>
      </dsp:txXfrm>
    </dsp:sp>
    <dsp:sp modelId="{67A84D3B-9321-481E-8B40-041627D5C739}">
      <dsp:nvSpPr>
        <dsp:cNvPr id="0" name=""/>
        <dsp:cNvSpPr/>
      </dsp:nvSpPr>
      <dsp:spPr>
        <a:xfrm>
          <a:off x="7962974" y="3374039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39038"/>
              <a:satOff val="-26877"/>
              <a:lumOff val="-6863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133056" y="3417808"/>
        <a:ext cx="19513" cy="3902"/>
      </dsp:txXfrm>
    </dsp:sp>
    <dsp:sp modelId="{19700188-F333-42DF-853A-C64F6933CDB6}">
      <dsp:nvSpPr>
        <dsp:cNvPr id="0" name=""/>
        <dsp:cNvSpPr/>
      </dsp:nvSpPr>
      <dsp:spPr>
        <a:xfrm>
          <a:off x="6267910" y="2910700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36250"/>
                <a:satOff val="-24957"/>
                <a:lumOff val="-6373"/>
                <a:alphaOff val="0"/>
                <a:shade val="85000"/>
                <a:satMod val="130000"/>
              </a:schemeClr>
            </a:gs>
            <a:gs pos="34000">
              <a:schemeClr val="accent2">
                <a:hueOff val="36250"/>
                <a:satOff val="-24957"/>
                <a:lumOff val="-6373"/>
                <a:alphaOff val="0"/>
                <a:shade val="87000"/>
                <a:satMod val="125000"/>
              </a:schemeClr>
            </a:gs>
            <a:gs pos="70000">
              <a:schemeClr val="accent2">
                <a:hueOff val="36250"/>
                <a:satOff val="-24957"/>
                <a:lumOff val="-637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6250"/>
                <a:satOff val="-24957"/>
                <a:lumOff val="-637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Map the new workspace to a local directory</a:t>
          </a:r>
          <a:endParaRPr lang="en-US" sz="1500" kern="1200" dirty="0"/>
        </a:p>
      </dsp:txBody>
      <dsp:txXfrm>
        <a:off x="6267910" y="2910700"/>
        <a:ext cx="1696863" cy="1018118"/>
      </dsp:txXfrm>
    </dsp:sp>
    <dsp:sp modelId="{993832A0-C91E-4D74-AF35-5A0F46592D43}">
      <dsp:nvSpPr>
        <dsp:cNvPr id="0" name=""/>
        <dsp:cNvSpPr/>
      </dsp:nvSpPr>
      <dsp:spPr>
        <a:xfrm>
          <a:off x="8355053" y="2910700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39038"/>
                <a:satOff val="-26877"/>
                <a:lumOff val="-6863"/>
                <a:alphaOff val="0"/>
                <a:shade val="85000"/>
                <a:satMod val="130000"/>
              </a:schemeClr>
            </a:gs>
            <a:gs pos="34000">
              <a:schemeClr val="accent2">
                <a:hueOff val="39038"/>
                <a:satOff val="-26877"/>
                <a:lumOff val="-6863"/>
                <a:alphaOff val="0"/>
                <a:shade val="87000"/>
                <a:satMod val="125000"/>
              </a:schemeClr>
            </a:gs>
            <a:gs pos="70000">
              <a:schemeClr val="accent2">
                <a:hueOff val="39038"/>
                <a:satOff val="-26877"/>
                <a:lumOff val="-686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9038"/>
                <a:satOff val="-26877"/>
                <a:lumOff val="-686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FINALLY commit some code to the Workspace</a:t>
          </a:r>
          <a:endParaRPr lang="en-US" sz="1500" kern="1200" dirty="0"/>
        </a:p>
      </dsp:txBody>
      <dsp:txXfrm>
        <a:off x="8355053" y="2910700"/>
        <a:ext cx="1696863" cy="10181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F4A5A-ACB4-4402-B52F-54D07BEB40AB}">
      <dsp:nvSpPr>
        <dsp:cNvPr id="0" name=""/>
        <dsp:cNvSpPr/>
      </dsp:nvSpPr>
      <dsp:spPr>
        <a:xfrm>
          <a:off x="2908505" y="1965642"/>
          <a:ext cx="6369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6996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10314" y="2008024"/>
        <a:ext cx="33379" cy="6675"/>
      </dsp:txXfrm>
    </dsp:sp>
    <dsp:sp modelId="{1123A4EE-05B6-4894-B20B-E0210F5D961F}">
      <dsp:nvSpPr>
        <dsp:cNvPr id="0" name=""/>
        <dsp:cNvSpPr/>
      </dsp:nvSpPr>
      <dsp:spPr>
        <a:xfrm>
          <a:off x="7710" y="1140584"/>
          <a:ext cx="2902594" cy="17415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Create a Directory</a:t>
          </a:r>
          <a:endParaRPr lang="en-US" sz="3300" kern="1200" dirty="0"/>
        </a:p>
      </dsp:txBody>
      <dsp:txXfrm>
        <a:off x="7710" y="1140584"/>
        <a:ext cx="2902594" cy="1741556"/>
      </dsp:txXfrm>
    </dsp:sp>
    <dsp:sp modelId="{FF6FF647-BCBC-4E90-A120-F334C72CADA8}">
      <dsp:nvSpPr>
        <dsp:cNvPr id="0" name=""/>
        <dsp:cNvSpPr/>
      </dsp:nvSpPr>
      <dsp:spPr>
        <a:xfrm>
          <a:off x="6478697" y="1965642"/>
          <a:ext cx="6369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6996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80505" y="2008024"/>
        <a:ext cx="33379" cy="6675"/>
      </dsp:txXfrm>
    </dsp:sp>
    <dsp:sp modelId="{4A774A5D-478F-4312-BF06-81FF80196697}">
      <dsp:nvSpPr>
        <dsp:cNvPr id="0" name=""/>
        <dsp:cNvSpPr/>
      </dsp:nvSpPr>
      <dsp:spPr>
        <a:xfrm>
          <a:off x="3577902" y="1140584"/>
          <a:ext cx="2902594" cy="174155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Change to that Directory</a:t>
          </a:r>
          <a:endParaRPr lang="en-US" sz="3300" kern="1200" dirty="0"/>
        </a:p>
      </dsp:txBody>
      <dsp:txXfrm>
        <a:off x="3577902" y="1140584"/>
        <a:ext cx="2902594" cy="1741556"/>
      </dsp:txXfrm>
    </dsp:sp>
    <dsp:sp modelId="{5A41E679-6D83-482E-8E48-A864725D5F3E}">
      <dsp:nvSpPr>
        <dsp:cNvPr id="0" name=""/>
        <dsp:cNvSpPr/>
      </dsp:nvSpPr>
      <dsp:spPr>
        <a:xfrm>
          <a:off x="7148094" y="1140584"/>
          <a:ext cx="2902594" cy="174155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git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init</a:t>
          </a:r>
          <a:endParaRPr lang="en-US" sz="3300" kern="1200" dirty="0"/>
        </a:p>
      </dsp:txBody>
      <dsp:txXfrm>
        <a:off x="7148094" y="1140584"/>
        <a:ext cx="2902594" cy="17415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5EC14-0F59-4002-84D4-9A51B298F6BA}">
      <dsp:nvSpPr>
        <dsp:cNvPr id="0" name=""/>
        <dsp:cNvSpPr/>
      </dsp:nvSpPr>
      <dsp:spPr>
        <a:xfrm>
          <a:off x="3049254" y="-247527"/>
          <a:ext cx="3959890" cy="3959890"/>
        </a:xfrm>
        <a:prstGeom prst="circularArrow">
          <a:avLst>
            <a:gd name="adj1" fmla="val 5689"/>
            <a:gd name="adj2" fmla="val 340510"/>
            <a:gd name="adj3" fmla="val 12320818"/>
            <a:gd name="adj4" fmla="val 18342390"/>
            <a:gd name="adj5" fmla="val 5908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4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52CC2B6-E1A7-41B2-BED3-EC118904C862}">
      <dsp:nvSpPr>
        <dsp:cNvPr id="0" name=""/>
        <dsp:cNvSpPr/>
      </dsp:nvSpPr>
      <dsp:spPr>
        <a:xfrm>
          <a:off x="3607370" y="702"/>
          <a:ext cx="2843658" cy="14218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Write Code</a:t>
          </a:r>
          <a:endParaRPr lang="en-US" sz="4000" kern="1200" dirty="0"/>
        </a:p>
      </dsp:txBody>
      <dsp:txXfrm>
        <a:off x="3676778" y="70110"/>
        <a:ext cx="2704842" cy="1283013"/>
      </dsp:txXfrm>
    </dsp:sp>
    <dsp:sp modelId="{8E750133-B72E-4D9A-AEFC-DEA8034DBBAA}">
      <dsp:nvSpPr>
        <dsp:cNvPr id="0" name=""/>
        <dsp:cNvSpPr/>
      </dsp:nvSpPr>
      <dsp:spPr>
        <a:xfrm>
          <a:off x="5108187" y="2600193"/>
          <a:ext cx="2843658" cy="14218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Add Files</a:t>
          </a:r>
          <a:endParaRPr lang="en-US" sz="4000" kern="1200" dirty="0"/>
        </a:p>
      </dsp:txBody>
      <dsp:txXfrm>
        <a:off x="5177595" y="2669601"/>
        <a:ext cx="2704842" cy="1283013"/>
      </dsp:txXfrm>
    </dsp:sp>
    <dsp:sp modelId="{532CB897-987C-458D-AFD5-0455E375271C}">
      <dsp:nvSpPr>
        <dsp:cNvPr id="0" name=""/>
        <dsp:cNvSpPr/>
      </dsp:nvSpPr>
      <dsp:spPr>
        <a:xfrm>
          <a:off x="2106553" y="2600193"/>
          <a:ext cx="2843658" cy="14218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Commit</a:t>
          </a:r>
          <a:endParaRPr lang="en-US" sz="4000" kern="1200" dirty="0"/>
        </a:p>
      </dsp:txBody>
      <dsp:txXfrm>
        <a:off x="2175961" y="2669601"/>
        <a:ext cx="2704842" cy="12830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5EC14-0F59-4002-84D4-9A51B298F6BA}">
      <dsp:nvSpPr>
        <dsp:cNvPr id="0" name=""/>
        <dsp:cNvSpPr/>
      </dsp:nvSpPr>
      <dsp:spPr>
        <a:xfrm>
          <a:off x="3049254" y="-247527"/>
          <a:ext cx="3959890" cy="3959890"/>
        </a:xfrm>
        <a:prstGeom prst="circularArrow">
          <a:avLst>
            <a:gd name="adj1" fmla="val 5689"/>
            <a:gd name="adj2" fmla="val 340510"/>
            <a:gd name="adj3" fmla="val 12320818"/>
            <a:gd name="adj4" fmla="val 18342390"/>
            <a:gd name="adj5" fmla="val 5908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4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52CC2B6-E1A7-41B2-BED3-EC118904C862}">
      <dsp:nvSpPr>
        <dsp:cNvPr id="0" name=""/>
        <dsp:cNvSpPr/>
      </dsp:nvSpPr>
      <dsp:spPr>
        <a:xfrm>
          <a:off x="3607370" y="702"/>
          <a:ext cx="2843658" cy="14218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Write Code</a:t>
          </a:r>
          <a:endParaRPr lang="en-US" sz="4000" kern="1200" dirty="0"/>
        </a:p>
      </dsp:txBody>
      <dsp:txXfrm>
        <a:off x="3676778" y="70110"/>
        <a:ext cx="2704842" cy="1283013"/>
      </dsp:txXfrm>
    </dsp:sp>
    <dsp:sp modelId="{8E750133-B72E-4D9A-AEFC-DEA8034DBBAA}">
      <dsp:nvSpPr>
        <dsp:cNvPr id="0" name=""/>
        <dsp:cNvSpPr/>
      </dsp:nvSpPr>
      <dsp:spPr>
        <a:xfrm>
          <a:off x="5108187" y="2600193"/>
          <a:ext cx="2843658" cy="14218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git</a:t>
          </a:r>
          <a:r>
            <a:rPr lang="en-US" sz="4000" kern="1200" dirty="0" smtClean="0"/>
            <a:t> add .</a:t>
          </a:r>
          <a:endParaRPr lang="en-US" sz="4000" kern="1200" dirty="0"/>
        </a:p>
      </dsp:txBody>
      <dsp:txXfrm>
        <a:off x="5177595" y="2669601"/>
        <a:ext cx="2704842" cy="1283013"/>
      </dsp:txXfrm>
    </dsp:sp>
    <dsp:sp modelId="{532CB897-987C-458D-AFD5-0455E375271C}">
      <dsp:nvSpPr>
        <dsp:cNvPr id="0" name=""/>
        <dsp:cNvSpPr/>
      </dsp:nvSpPr>
      <dsp:spPr>
        <a:xfrm>
          <a:off x="2106553" y="2600193"/>
          <a:ext cx="2843658" cy="14218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git</a:t>
          </a:r>
          <a:r>
            <a:rPr lang="en-US" sz="3600" kern="1200" dirty="0" smtClean="0"/>
            <a:t> commit </a:t>
          </a:r>
          <a:br>
            <a:rPr lang="en-US" sz="3600" kern="1200" dirty="0" smtClean="0"/>
          </a:br>
          <a:r>
            <a:rPr lang="en-US" sz="3600" kern="1200" dirty="0" smtClean="0"/>
            <a:t>-m </a:t>
          </a:r>
          <a:r>
            <a:rPr lang="en-US" sz="3600" kern="1200" dirty="0" smtClean="0"/>
            <a:t>“</a:t>
          </a:r>
          <a:r>
            <a:rPr lang="en-US" sz="3600" kern="1200" dirty="0" smtClean="0">
              <a:solidFill>
                <a:srgbClr val="00B050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rPr>
            <a:t>&lt;</a:t>
          </a:r>
          <a:r>
            <a:rPr lang="en-US" sz="3600" kern="1200" dirty="0" err="1" smtClean="0">
              <a:solidFill>
                <a:srgbClr val="00B050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rPr>
            <a:t>msg</a:t>
          </a:r>
          <a:r>
            <a:rPr lang="en-US" sz="3600" kern="1200" dirty="0" smtClean="0">
              <a:solidFill>
                <a:srgbClr val="00B050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rPr>
            <a:t>&gt;</a:t>
          </a:r>
          <a:r>
            <a:rPr lang="en-US" sz="3600" kern="1200" dirty="0" smtClean="0"/>
            <a:t>”</a:t>
          </a:r>
          <a:endParaRPr lang="en-US" sz="3600" kern="1200" dirty="0"/>
        </a:p>
      </dsp:txBody>
      <dsp:txXfrm>
        <a:off x="2175961" y="2669601"/>
        <a:ext cx="2704842" cy="12830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D34F9-123E-4C12-846E-19AFEC648FBD}">
      <dsp:nvSpPr>
        <dsp:cNvPr id="0" name=""/>
        <dsp:cNvSpPr/>
      </dsp:nvSpPr>
      <dsp:spPr>
        <a:xfrm>
          <a:off x="3143" y="223104"/>
          <a:ext cx="3064668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Working Directory</a:t>
          </a:r>
          <a:endParaRPr lang="en-US" sz="2500" kern="1200" dirty="0"/>
        </a:p>
      </dsp:txBody>
      <dsp:txXfrm>
        <a:off x="3143" y="223104"/>
        <a:ext cx="3064668" cy="720000"/>
      </dsp:txXfrm>
    </dsp:sp>
    <dsp:sp modelId="{3E9E07FA-685D-44C5-A093-D959270CDDDD}">
      <dsp:nvSpPr>
        <dsp:cNvPr id="0" name=""/>
        <dsp:cNvSpPr/>
      </dsp:nvSpPr>
      <dsp:spPr>
        <a:xfrm>
          <a:off x="3143" y="943104"/>
          <a:ext cx="3064668" cy="28565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Holds Your Files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Can be freely edited, no locks!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“</a:t>
          </a:r>
          <a:r>
            <a:rPr lang="en-US" sz="2500" kern="1200" dirty="0" err="1" smtClean="0"/>
            <a:t>git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init</a:t>
          </a:r>
          <a:r>
            <a:rPr lang="en-US" sz="2500" kern="1200" dirty="0" smtClean="0"/>
            <a:t>” turns any directory into a new repository</a:t>
          </a:r>
          <a:endParaRPr lang="en-US" sz="2500" kern="1200" dirty="0"/>
        </a:p>
      </dsp:txBody>
      <dsp:txXfrm>
        <a:off x="3143" y="943104"/>
        <a:ext cx="3064668" cy="2856515"/>
      </dsp:txXfrm>
    </dsp:sp>
    <dsp:sp modelId="{C22FEDB9-95ED-45E5-987A-918B5EACA92D}">
      <dsp:nvSpPr>
        <dsp:cNvPr id="0" name=""/>
        <dsp:cNvSpPr/>
      </dsp:nvSpPr>
      <dsp:spPr>
        <a:xfrm>
          <a:off x="3496865" y="223104"/>
          <a:ext cx="3064668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Index</a:t>
          </a:r>
          <a:endParaRPr lang="en-US" sz="2500" kern="1200" dirty="0"/>
        </a:p>
      </dsp:txBody>
      <dsp:txXfrm>
        <a:off x="3496865" y="223104"/>
        <a:ext cx="3064668" cy="720000"/>
      </dsp:txXfrm>
    </dsp:sp>
    <dsp:sp modelId="{887E1D47-EA7C-4DBD-AAE6-7A4E7D56A33D}">
      <dsp:nvSpPr>
        <dsp:cNvPr id="0" name=""/>
        <dsp:cNvSpPr/>
      </dsp:nvSpPr>
      <dsp:spPr>
        <a:xfrm>
          <a:off x="3496865" y="943104"/>
          <a:ext cx="3064668" cy="28565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Contains files to be included in the next commit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“</a:t>
          </a:r>
          <a:r>
            <a:rPr lang="en-US" sz="2500" kern="1200" dirty="0" err="1" smtClean="0"/>
            <a:t>git</a:t>
          </a:r>
          <a:r>
            <a:rPr lang="en-US" sz="2500" kern="1200" dirty="0" smtClean="0"/>
            <a:t> add” puts files in the index</a:t>
          </a:r>
          <a:endParaRPr lang="en-US" sz="2500" kern="1200" dirty="0"/>
        </a:p>
      </dsp:txBody>
      <dsp:txXfrm>
        <a:off x="3496865" y="943104"/>
        <a:ext cx="3064668" cy="2856515"/>
      </dsp:txXfrm>
    </dsp:sp>
    <dsp:sp modelId="{EDA5A033-B7BA-428F-ABC3-01BCAA43165C}">
      <dsp:nvSpPr>
        <dsp:cNvPr id="0" name=""/>
        <dsp:cNvSpPr/>
      </dsp:nvSpPr>
      <dsp:spPr>
        <a:xfrm>
          <a:off x="6990588" y="223104"/>
          <a:ext cx="3064668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Local Repository</a:t>
          </a:r>
          <a:endParaRPr lang="en-US" sz="2500" kern="1200" dirty="0"/>
        </a:p>
      </dsp:txBody>
      <dsp:txXfrm>
        <a:off x="6990588" y="223104"/>
        <a:ext cx="3064668" cy="720000"/>
      </dsp:txXfrm>
    </dsp:sp>
    <dsp:sp modelId="{972278DA-F6F2-45B6-B095-16915583DEF6}">
      <dsp:nvSpPr>
        <dsp:cNvPr id="0" name=""/>
        <dsp:cNvSpPr/>
      </dsp:nvSpPr>
      <dsp:spPr>
        <a:xfrm>
          <a:off x="6990588" y="943104"/>
          <a:ext cx="3064668" cy="28565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Your history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The most recent commit is called </a:t>
          </a:r>
          <a:r>
            <a:rPr lang="en-US" sz="2500" b="1" kern="1200" dirty="0" smtClean="0"/>
            <a:t>HEAD</a:t>
          </a:r>
          <a:endParaRPr lang="en-US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0" kern="1200" dirty="0" smtClean="0"/>
            <a:t>“</a:t>
          </a:r>
          <a:r>
            <a:rPr lang="en-US" sz="2500" b="0" kern="1200" dirty="0" err="1" smtClean="0"/>
            <a:t>git</a:t>
          </a:r>
          <a:r>
            <a:rPr lang="en-US" sz="2500" b="0" kern="1200" dirty="0" smtClean="0"/>
            <a:t> commit” creates a commit, which is then </a:t>
          </a:r>
          <a:r>
            <a:rPr lang="en-US" sz="2500" b="1" kern="1200" dirty="0" smtClean="0"/>
            <a:t>HEAD</a:t>
          </a:r>
          <a:endParaRPr lang="en-US" sz="2500" b="1" kern="1200" dirty="0"/>
        </a:p>
      </dsp:txBody>
      <dsp:txXfrm>
        <a:off x="6990588" y="943104"/>
        <a:ext cx="3064668" cy="28565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5EC14-0F59-4002-84D4-9A51B298F6BA}">
      <dsp:nvSpPr>
        <dsp:cNvPr id="0" name=""/>
        <dsp:cNvSpPr/>
      </dsp:nvSpPr>
      <dsp:spPr>
        <a:xfrm>
          <a:off x="3117616" y="-103586"/>
          <a:ext cx="3823167" cy="3823167"/>
        </a:xfrm>
        <a:prstGeom prst="circularArrow">
          <a:avLst>
            <a:gd name="adj1" fmla="val 4668"/>
            <a:gd name="adj2" fmla="val 272909"/>
            <a:gd name="adj3" fmla="val 12826060"/>
            <a:gd name="adj4" fmla="val 18034513"/>
            <a:gd name="adj5" fmla="val 4847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4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52CC2B6-E1A7-41B2-BED3-EC118904C862}">
      <dsp:nvSpPr>
        <dsp:cNvPr id="0" name=""/>
        <dsp:cNvSpPr/>
      </dsp:nvSpPr>
      <dsp:spPr>
        <a:xfrm>
          <a:off x="3754710" y="1346"/>
          <a:ext cx="2548979" cy="1274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Create a feature branch</a:t>
          </a:r>
          <a:endParaRPr lang="en-US" sz="2700" kern="1200" dirty="0"/>
        </a:p>
      </dsp:txBody>
      <dsp:txXfrm>
        <a:off x="3816925" y="63561"/>
        <a:ext cx="2424549" cy="1150059"/>
      </dsp:txXfrm>
    </dsp:sp>
    <dsp:sp modelId="{8E750133-B72E-4D9A-AEFC-DEA8034DBBAA}">
      <dsp:nvSpPr>
        <dsp:cNvPr id="0" name=""/>
        <dsp:cNvSpPr/>
      </dsp:nvSpPr>
      <dsp:spPr>
        <a:xfrm>
          <a:off x="5127481" y="1374117"/>
          <a:ext cx="2548979" cy="1274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Loop the Write Code Workflow</a:t>
          </a:r>
          <a:endParaRPr lang="en-US" sz="2700" kern="1200" dirty="0"/>
        </a:p>
      </dsp:txBody>
      <dsp:txXfrm>
        <a:off x="5189696" y="1436332"/>
        <a:ext cx="2424549" cy="1150059"/>
      </dsp:txXfrm>
    </dsp:sp>
    <dsp:sp modelId="{532CB897-987C-458D-AFD5-0455E375271C}">
      <dsp:nvSpPr>
        <dsp:cNvPr id="0" name=""/>
        <dsp:cNvSpPr/>
      </dsp:nvSpPr>
      <dsp:spPr>
        <a:xfrm>
          <a:off x="3754710" y="2746888"/>
          <a:ext cx="2548979" cy="1274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Change back to </a:t>
          </a:r>
          <a:r>
            <a:rPr lang="en-US" sz="2700" b="1" kern="1200" dirty="0" smtClean="0"/>
            <a:t>working</a:t>
          </a:r>
          <a:endParaRPr lang="en-US" sz="2700" b="1" kern="1200" dirty="0"/>
        </a:p>
      </dsp:txBody>
      <dsp:txXfrm>
        <a:off x="3816925" y="2809103"/>
        <a:ext cx="2424549" cy="1150059"/>
      </dsp:txXfrm>
    </dsp:sp>
    <dsp:sp modelId="{B77E8B4F-8482-4471-BA7C-EC691CCDCEAF}">
      <dsp:nvSpPr>
        <dsp:cNvPr id="0" name=""/>
        <dsp:cNvSpPr/>
      </dsp:nvSpPr>
      <dsp:spPr>
        <a:xfrm>
          <a:off x="2381939" y="1374117"/>
          <a:ext cx="2548979" cy="1274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kern="1200" dirty="0" smtClean="0"/>
            <a:t>Merge in your changes</a:t>
          </a:r>
          <a:endParaRPr lang="en-US" sz="2700" b="0" kern="1200" dirty="0"/>
        </a:p>
      </dsp:txBody>
      <dsp:txXfrm>
        <a:off x="2444154" y="1436332"/>
        <a:ext cx="2424549" cy="115005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5EC14-0F59-4002-84D4-9A51B298F6BA}">
      <dsp:nvSpPr>
        <dsp:cNvPr id="0" name=""/>
        <dsp:cNvSpPr/>
      </dsp:nvSpPr>
      <dsp:spPr>
        <a:xfrm>
          <a:off x="3117616" y="-103586"/>
          <a:ext cx="3823167" cy="3823167"/>
        </a:xfrm>
        <a:prstGeom prst="circularArrow">
          <a:avLst>
            <a:gd name="adj1" fmla="val 4668"/>
            <a:gd name="adj2" fmla="val 272909"/>
            <a:gd name="adj3" fmla="val 12826060"/>
            <a:gd name="adj4" fmla="val 18034513"/>
            <a:gd name="adj5" fmla="val 4847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4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52CC2B6-E1A7-41B2-BED3-EC118904C862}">
      <dsp:nvSpPr>
        <dsp:cNvPr id="0" name=""/>
        <dsp:cNvSpPr/>
      </dsp:nvSpPr>
      <dsp:spPr>
        <a:xfrm>
          <a:off x="3754710" y="1346"/>
          <a:ext cx="2548979" cy="1274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git</a:t>
          </a:r>
          <a:r>
            <a:rPr lang="en-US" sz="2700" kern="1200" dirty="0" smtClean="0"/>
            <a:t> checkout -b &lt;feature&gt;</a:t>
          </a:r>
          <a:endParaRPr lang="en-US" sz="2700" kern="1200" dirty="0"/>
        </a:p>
      </dsp:txBody>
      <dsp:txXfrm>
        <a:off x="3816925" y="63561"/>
        <a:ext cx="2424549" cy="1150059"/>
      </dsp:txXfrm>
    </dsp:sp>
    <dsp:sp modelId="{8E750133-B72E-4D9A-AEFC-DEA8034DBBAA}">
      <dsp:nvSpPr>
        <dsp:cNvPr id="0" name=""/>
        <dsp:cNvSpPr/>
      </dsp:nvSpPr>
      <dsp:spPr>
        <a:xfrm>
          <a:off x="5127481" y="1374117"/>
          <a:ext cx="2548979" cy="1274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Loop the Write Code Workflow</a:t>
          </a:r>
          <a:endParaRPr lang="en-US" sz="2700" kern="1200" dirty="0"/>
        </a:p>
      </dsp:txBody>
      <dsp:txXfrm>
        <a:off x="5189696" y="1436332"/>
        <a:ext cx="2424549" cy="1150059"/>
      </dsp:txXfrm>
    </dsp:sp>
    <dsp:sp modelId="{532CB897-987C-458D-AFD5-0455E375271C}">
      <dsp:nvSpPr>
        <dsp:cNvPr id="0" name=""/>
        <dsp:cNvSpPr/>
      </dsp:nvSpPr>
      <dsp:spPr>
        <a:xfrm>
          <a:off x="3754710" y="2746888"/>
          <a:ext cx="2548979" cy="1274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git</a:t>
          </a:r>
          <a:r>
            <a:rPr lang="en-US" sz="2700" kern="1200" dirty="0" smtClean="0"/>
            <a:t> checkout working</a:t>
          </a:r>
          <a:endParaRPr lang="en-US" sz="2700" b="1" kern="1200" dirty="0"/>
        </a:p>
      </dsp:txBody>
      <dsp:txXfrm>
        <a:off x="3816925" y="2809103"/>
        <a:ext cx="2424549" cy="1150059"/>
      </dsp:txXfrm>
    </dsp:sp>
    <dsp:sp modelId="{B77E8B4F-8482-4471-BA7C-EC691CCDCEAF}">
      <dsp:nvSpPr>
        <dsp:cNvPr id="0" name=""/>
        <dsp:cNvSpPr/>
      </dsp:nvSpPr>
      <dsp:spPr>
        <a:xfrm>
          <a:off x="2381939" y="1374117"/>
          <a:ext cx="2548979" cy="1274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kern="1200" dirty="0" err="1" smtClean="0"/>
            <a:t>git</a:t>
          </a:r>
          <a:r>
            <a:rPr lang="en-US" sz="2700" b="0" kern="1200" dirty="0" smtClean="0"/>
            <a:t> merge &lt;feature&gt;</a:t>
          </a:r>
          <a:endParaRPr lang="en-US" sz="2700" b="0" kern="1200" dirty="0"/>
        </a:p>
      </dsp:txBody>
      <dsp:txXfrm>
        <a:off x="2444154" y="1436332"/>
        <a:ext cx="2424549" cy="1150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52D4D-19DF-4177-9837-A56F1509189D}" type="datetimeFigureOut">
              <a:rPr lang="en-US" smtClean="0"/>
              <a:t>1/19/15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187B8-C624-4040-90CB-8B243666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0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Chocolatey</a:t>
            </a:r>
            <a:r>
              <a:rPr lang="en-US" baseline="0" dirty="0" smtClean="0"/>
              <a:t> is not GIT, but it will make installing the rest of the software we’ll be working with that much easier.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187B8-C624-4040-90CB-8B24366652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87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installs POSH</a:t>
            </a:r>
            <a:r>
              <a:rPr lang="en-US" baseline="0" dirty="0" smtClean="0"/>
              <a:t> GIT, the PowerShell add-on for GIT.  Because it requires GIT, it also installs GIT.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187B8-C624-4040-90CB-8B24366652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80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187B8-C624-4040-90CB-8B24366652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91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brings in my default set of aliases, and adds them to the global</a:t>
            </a:r>
            <a:r>
              <a:rPr lang="en-US" baseline="0" dirty="0" smtClean="0"/>
              <a:t> configuration.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187B8-C624-4040-90CB-8B24366652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58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brings in my default set of aliases, and adds them to the global</a:t>
            </a:r>
            <a:r>
              <a:rPr lang="en-US" baseline="0" dirty="0" smtClean="0"/>
              <a:t> configuration.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187B8-C624-4040-90CB-8B24366652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87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brings in my default set of aliases, and adds them to the global</a:t>
            </a:r>
            <a:r>
              <a:rPr lang="en-US" baseline="0" dirty="0" smtClean="0"/>
              <a:t> configuration.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187B8-C624-4040-90CB-8B24366652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7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27" y="108128"/>
            <a:ext cx="2773686" cy="1158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27" y="108128"/>
            <a:ext cx="2773686" cy="1158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1/19/15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1/19/15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1/19/15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27" y="108128"/>
            <a:ext cx="2773686" cy="1158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1/19/15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27" y="108128"/>
            <a:ext cx="2773686" cy="1158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1/19/15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27" y="108128"/>
            <a:ext cx="2773686" cy="11582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4" Type="http://schemas.openxmlformats.org/officeDocument/2006/relationships/diagramQuickStyle" Target="../diagrams/quickStyle13.xml"/><Relationship Id="rId5" Type="http://schemas.openxmlformats.org/officeDocument/2006/relationships/diagramColors" Target="../diagrams/colors13.xml"/><Relationship Id="rId6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hocolatey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Source Control for Everyone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67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 GIT who you are…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--global user.name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--global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user.email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&lt;email&gt;</a:t>
            </a:r>
          </a:p>
        </p:txBody>
      </p:sp>
    </p:spTree>
    <p:extLst>
      <p:ext uri="{BB962C8B-B14F-4D97-AF65-F5344CB8AC3E}">
        <p14:creationId xmlns:p14="http://schemas.microsoft.com/office/powerpoint/2010/main" val="828658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other things we’ll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choco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install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TimRayburn.GitAliases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 secret sauce</a:t>
            </a:r>
            <a:endParaRPr lang="en-US" sz="3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choco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install atom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quality text editor 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that works with GIT</a:t>
            </a:r>
            <a:endParaRPr lang="en-US" sz="3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731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On Your Box</a:t>
            </a:r>
          </a:p>
        </p:txBody>
      </p:sp>
    </p:spTree>
    <p:extLst>
      <p:ext uri="{BB962C8B-B14F-4D97-AF65-F5344CB8AC3E}">
        <p14:creationId xmlns:p14="http://schemas.microsoft.com/office/powerpoint/2010/main" val="2722448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things up…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87068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5942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things up…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84853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1105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local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c:\source\deleteme</a:t>
            </a:r>
          </a:p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cd c:\source\deleteme</a:t>
            </a:r>
          </a:p>
          <a:p>
            <a:pPr algn="ctr"/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018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Code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48810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1450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Code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Assuming you’ve written code already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From the root of your repository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.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commit 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-m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&lt;commit message&gt;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30199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Code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71834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1365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57743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5376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</a:t>
            </a:r>
            <a:r>
              <a:rPr lang="en-US" dirty="0" smtClean="0"/>
              <a:t>Am I?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000" dirty="0" smtClean="0"/>
              <a:t>Tim Rayburn</a:t>
            </a:r>
          </a:p>
          <a:p>
            <a:r>
              <a:rPr lang="en-US" sz="3200" dirty="0" smtClean="0"/>
              <a:t>Vice President of Consulting </a:t>
            </a:r>
            <a:r>
              <a:rPr lang="en-US" sz="3200" dirty="0" smtClean="0"/>
              <a:t>with </a:t>
            </a:r>
            <a:r>
              <a:rPr lang="en-US" sz="3200" dirty="0" smtClean="0"/>
              <a:t>Improving Enterprises</a:t>
            </a:r>
            <a:endParaRPr lang="en-US" sz="3200" dirty="0" smtClean="0"/>
          </a:p>
          <a:p>
            <a:r>
              <a:rPr lang="en-US" sz="3200" dirty="0" smtClean="0"/>
              <a:t>Microsoft MVP for Connected Systems Development</a:t>
            </a:r>
          </a:p>
          <a:p>
            <a:r>
              <a:rPr lang="en-US" sz="3200" dirty="0" smtClean="0"/>
              <a:t>Student of GIT, and many other things</a:t>
            </a:r>
          </a:p>
          <a:p>
            <a:r>
              <a:rPr lang="en-US" sz="3200" dirty="0" smtClean="0"/>
              <a:t>Finalist in the Dominion U.S. Qualifiers</a:t>
            </a:r>
          </a:p>
          <a:p>
            <a:r>
              <a:rPr lang="en-US" sz="3200" dirty="0" smtClean="0"/>
              <a:t>Oh, and apparently, I’m a GIT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@</a:t>
            </a:r>
            <a:r>
              <a:rPr lang="en-US" sz="3600" dirty="0" err="1" smtClean="0"/>
              <a:t>Trayburn</a:t>
            </a:r>
            <a:endParaRPr lang="en-US" sz="3600" dirty="0" smtClean="0"/>
          </a:p>
          <a:p>
            <a:r>
              <a:rPr lang="en-US" sz="3600" dirty="0" err="1" smtClean="0"/>
              <a:t>Tim.Rayburn</a:t>
            </a:r>
            <a:r>
              <a:rPr lang="en-US" sz="3600" dirty="0" smtClean="0"/>
              <a:t>@</a:t>
            </a:r>
          </a:p>
          <a:p>
            <a:r>
              <a:rPr lang="en-US" sz="2000" dirty="0" err="1" smtClean="0"/>
              <a:t>ImprovingEnterprises.com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3340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Check the state of your directory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Check your commit history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 --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oneline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45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&amp; Merging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on Your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29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Branches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Your first branch is always master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Creating another branch is easy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checkout -b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change branches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checkout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86508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Branches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To merge one branch to another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merge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50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 Attention!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algn="ctr"/>
            <a:r>
              <a:rPr lang="en-US" sz="4800" b="1" dirty="0" smtClean="0"/>
              <a:t>GIT branches are all in </a:t>
            </a:r>
          </a:p>
          <a:p>
            <a:pPr algn="ctr"/>
            <a:r>
              <a:rPr lang="en-US" sz="4800" b="1" dirty="0" smtClean="0"/>
              <a:t>the same directory.</a:t>
            </a:r>
          </a:p>
          <a:p>
            <a:pPr algn="ctr"/>
            <a:r>
              <a:rPr lang="en-US" sz="4800" dirty="0" smtClean="0"/>
              <a:t>When you change branch,</a:t>
            </a:r>
          </a:p>
          <a:p>
            <a:pPr algn="ctr"/>
            <a:r>
              <a:rPr lang="en-US" sz="4800" dirty="0" smtClean="0"/>
              <a:t>the files are changed to</a:t>
            </a:r>
          </a:p>
          <a:p>
            <a:pPr algn="ctr"/>
            <a:r>
              <a:rPr lang="en-US" sz="4800" dirty="0" smtClean="0"/>
              <a:t>match that branch.</a:t>
            </a:r>
            <a:endParaRPr lang="en-US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97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7280" y="4141668"/>
            <a:ext cx="1906628" cy="17274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97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49052" y="4141668"/>
            <a:ext cx="1906628" cy="172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87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per Feature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algn="ctr"/>
            <a:r>
              <a:rPr lang="en-US" sz="4800" dirty="0" smtClean="0"/>
              <a:t>Branches are cheap and easy</a:t>
            </a:r>
          </a:p>
          <a:p>
            <a:pPr algn="ctr"/>
            <a:r>
              <a:rPr lang="en-US" sz="4800" dirty="0" smtClean="0"/>
              <a:t>So create &amp; destroy them often</a:t>
            </a:r>
          </a:p>
          <a:p>
            <a:pPr algn="ctr"/>
            <a:r>
              <a:rPr lang="en-US" sz="4800" dirty="0" smtClean="0"/>
              <a:t>Don’t use </a:t>
            </a:r>
            <a:r>
              <a:rPr lang="en-US" sz="4800" b="1" dirty="0" smtClean="0"/>
              <a:t>master</a:t>
            </a:r>
            <a:r>
              <a:rPr lang="en-US" sz="4800" dirty="0" smtClean="0"/>
              <a:t>, </a:t>
            </a:r>
            <a:endParaRPr lang="en-US" sz="4800" dirty="0" smtClean="0"/>
          </a:p>
          <a:p>
            <a:pPr algn="ctr"/>
            <a:r>
              <a:rPr lang="en-US" sz="4800" dirty="0" smtClean="0"/>
              <a:t>create a </a:t>
            </a:r>
            <a:r>
              <a:rPr lang="en-US" sz="4800" b="1" dirty="0" smtClean="0"/>
              <a:t>working or feature </a:t>
            </a:r>
            <a:r>
              <a:rPr lang="en-US" sz="4800" dirty="0" smtClean="0"/>
              <a:t>branch</a:t>
            </a:r>
            <a:endParaRPr lang="en-US" sz="4800" dirty="0" smtClean="0"/>
          </a:p>
          <a:p>
            <a:pPr algn="ctr"/>
            <a:r>
              <a:rPr lang="en-US" sz="4800" b="1" dirty="0" smtClean="0"/>
              <a:t>(I’ll explain why later)</a:t>
            </a:r>
          </a:p>
        </p:txBody>
      </p:sp>
    </p:spTree>
    <p:extLst>
      <p:ext uri="{BB962C8B-B14F-4D97-AF65-F5344CB8AC3E}">
        <p14:creationId xmlns:p14="http://schemas.microsoft.com/office/powerpoint/2010/main" val="2656857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per Feature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18551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536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per Feature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39920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4879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Extras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List all your branches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branch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View log across all branches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lga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That is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alias, but an awesome one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6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Extras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Delete a branch you don’t need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branch -D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</a:p>
        </p:txBody>
      </p:sp>
    </p:spTree>
    <p:extLst>
      <p:ext uri="{BB962C8B-B14F-4D97-AF65-F5344CB8AC3E}">
        <p14:creationId xmlns:p14="http://schemas.microsoft.com/office/powerpoint/2010/main" val="103048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Locally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On Your Box</a:t>
            </a:r>
          </a:p>
        </p:txBody>
      </p:sp>
    </p:spTree>
    <p:extLst>
      <p:ext uri="{BB962C8B-B14F-4D97-AF65-F5344CB8AC3E}">
        <p14:creationId xmlns:p14="http://schemas.microsoft.com/office/powerpoint/2010/main" val="153817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Wait! Go back!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on your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15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47314" cy="63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76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Your Extras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Check the state of your working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directory and index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View log across all branches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lga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415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Committed the wrong thing?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To roll back a commit,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and keep your changes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reset HEAD~1</a:t>
            </a:r>
          </a:p>
        </p:txBody>
      </p:sp>
    </p:spTree>
    <p:extLst>
      <p:ext uri="{BB962C8B-B14F-4D97-AF65-F5344CB8AC3E}">
        <p14:creationId xmlns:p14="http://schemas.microsoft.com/office/powerpoint/2010/main" val="36816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Tried something that didn’t work?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Permanently destroy your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uncommitted work?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reset --hard HEAD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Use with care, uncommitted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means unrecoverable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97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7280" y="4141668"/>
            <a:ext cx="1906628" cy="1727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97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49052" y="4141668"/>
            <a:ext cx="1906628" cy="172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80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Questions &amp; Answers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GIT on your box</a:t>
            </a:r>
          </a:p>
        </p:txBody>
      </p:sp>
    </p:spTree>
    <p:extLst>
      <p:ext uri="{BB962C8B-B14F-4D97-AF65-F5344CB8AC3E}">
        <p14:creationId xmlns:p14="http://schemas.microsoft.com/office/powerpoint/2010/main" val="4136060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from a Remote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Infinity and 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2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a repository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someone else has already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created a repository, then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your start by cloning it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clone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&lt;address&gt;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&lt;directory&gt;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Puts the directory in your current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working directory.</a:t>
            </a:r>
          </a:p>
        </p:txBody>
      </p:sp>
    </p:spTree>
    <p:extLst>
      <p:ext uri="{BB962C8B-B14F-4D97-AF65-F5344CB8AC3E}">
        <p14:creationId xmlns:p14="http://schemas.microsoft.com/office/powerpoint/2010/main" val="4144456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78910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3834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24786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0113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Your Weapon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42504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7329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 find a remote?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35331"/>
            <a:ext cx="4802777" cy="31300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772395"/>
            <a:ext cx="4360620" cy="125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5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GitHub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Login to </a:t>
            </a:r>
            <a:r>
              <a:rPr lang="en-US" sz="36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or Register for Free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Navigate to :</a:t>
            </a:r>
          </a:p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https://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trayburn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GITLabs</a:t>
            </a:r>
            <a:endParaRPr lang="en-US" sz="2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63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the </a:t>
            </a:r>
            <a:r>
              <a:rPr lang="en-US" dirty="0" smtClean="0"/>
              <a:t>Repo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 clone your copy: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clone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&lt;address&gt;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&lt;directory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ctr"/>
            <a:endParaRPr lang="en-US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sz="3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 address is here:</a:t>
            </a:r>
          </a:p>
          <a:p>
            <a:pPr algn="ctr"/>
            <a:endParaRPr lang="en-US" sz="3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956" y="5161108"/>
            <a:ext cx="8819048" cy="476190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2952526">
            <a:off x="9389097" y="4633048"/>
            <a:ext cx="377072" cy="754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19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to a Remote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Infinity and 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30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changes to a remote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Send your local commits to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 remote repository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push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&lt;remote&gt;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&lt;branch&gt;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Pushes your changes to a remote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branch of the same name</a:t>
            </a:r>
          </a:p>
        </p:txBody>
      </p:sp>
    </p:spTree>
    <p:extLst>
      <p:ext uri="{BB962C8B-B14F-4D97-AF65-F5344CB8AC3E}">
        <p14:creationId xmlns:p14="http://schemas.microsoft.com/office/powerpoint/2010/main" val="4017151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Elsewhere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Infinity and 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942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changes from a remote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pull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&lt;remote&gt;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&lt;branch&gt;</a:t>
            </a:r>
          </a:p>
        </p:txBody>
      </p:sp>
    </p:spTree>
    <p:extLst>
      <p:ext uri="{BB962C8B-B14F-4D97-AF65-F5344CB8AC3E}">
        <p14:creationId xmlns:p14="http://schemas.microsoft.com/office/powerpoint/2010/main" val="37339197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Conflicts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34154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6208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Conflicts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90449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9621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Cheat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dirty="0"/>
              <a:t>http://ndpsoftware.com/git-cheatsheet.html</a:t>
            </a:r>
          </a:p>
        </p:txBody>
      </p:sp>
    </p:spTree>
    <p:extLst>
      <p:ext uri="{BB962C8B-B14F-4D97-AF65-F5344CB8AC3E}">
        <p14:creationId xmlns:p14="http://schemas.microsoft.com/office/powerpoint/2010/main" val="1873894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Your Weapon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61506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5459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Chocolatey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Open a browser to…</a:t>
            </a:r>
          </a:p>
          <a:p>
            <a:pPr algn="ctr"/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http://Chocolatey.org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Copy the command displayed</a:t>
            </a:r>
          </a:p>
          <a:p>
            <a:pPr algn="ctr"/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Paste into your PowerShell prompt</a:t>
            </a:r>
          </a:p>
        </p:txBody>
      </p:sp>
    </p:spTree>
    <p:extLst>
      <p:ext uri="{BB962C8B-B14F-4D97-AF65-F5344CB8AC3E}">
        <p14:creationId xmlns:p14="http://schemas.microsoft.com/office/powerpoint/2010/main" val="3298427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smtClean="0"/>
              <a:t>A Command Prompt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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+R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182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 </a:t>
            </a:r>
            <a:r>
              <a:rPr lang="en-US" dirty="0" err="1" smtClean="0"/>
              <a:t>Chocolatey</a:t>
            </a:r>
            <a:r>
              <a:rPr lang="en-US" dirty="0" smtClean="0"/>
              <a:t> into Command Prompt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Alt-Space</a:t>
            </a:r>
          </a:p>
          <a:p>
            <a:pPr algn="ctr"/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E 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# for Edit</a:t>
            </a:r>
          </a:p>
          <a:p>
            <a:pPr algn="ctr"/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 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# for Paste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750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GIT and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Close and Reopen the Command Prompt, then type: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choco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install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git.install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This installs </a:t>
            </a:r>
            <a:r>
              <a:rPr lang="en-US" sz="36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well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because it is a dependency</a:t>
            </a:r>
          </a:p>
        </p:txBody>
      </p:sp>
    </p:spTree>
    <p:extLst>
      <p:ext uri="{BB962C8B-B14F-4D97-AF65-F5344CB8AC3E}">
        <p14:creationId xmlns:p14="http://schemas.microsoft.com/office/powerpoint/2010/main" val="110055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863</TotalTime>
  <Words>1256</Words>
  <Application>Microsoft Macintosh PowerPoint</Application>
  <PresentationFormat>Custom</PresentationFormat>
  <Paragraphs>260</Paragraphs>
  <Slides>49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Retrospect</vt:lpstr>
      <vt:lpstr>GIT Workshop</vt:lpstr>
      <vt:lpstr>Who Am I?</vt:lpstr>
      <vt:lpstr>Starting Locally</vt:lpstr>
      <vt:lpstr>Choose Your Weapon</vt:lpstr>
      <vt:lpstr>Choose Your Weapon</vt:lpstr>
      <vt:lpstr>Chocolatey</vt:lpstr>
      <vt:lpstr>Open A Command Prompt</vt:lpstr>
      <vt:lpstr>Paste Chocolatey into Command Prompt</vt:lpstr>
      <vt:lpstr>Install GIT and more</vt:lpstr>
      <vt:lpstr>Tell GIT who you are…</vt:lpstr>
      <vt:lpstr>Some other things we’ll need</vt:lpstr>
      <vt:lpstr>The Basics</vt:lpstr>
      <vt:lpstr>Setting things up…</vt:lpstr>
      <vt:lpstr>Setting things up…</vt:lpstr>
      <vt:lpstr>Creating a local repository</vt:lpstr>
      <vt:lpstr>Writing Code Workflow</vt:lpstr>
      <vt:lpstr>Writing Code Workflow</vt:lpstr>
      <vt:lpstr>Writing Code Workflow</vt:lpstr>
      <vt:lpstr>How it works…</vt:lpstr>
      <vt:lpstr>The Extras</vt:lpstr>
      <vt:lpstr>Branching &amp; Merging</vt:lpstr>
      <vt:lpstr>Working with Branches</vt:lpstr>
      <vt:lpstr>Working with Branches</vt:lpstr>
      <vt:lpstr>Pay Attention!</vt:lpstr>
      <vt:lpstr>Branch per Feature Workflow</vt:lpstr>
      <vt:lpstr>Branch per Feature Workflow</vt:lpstr>
      <vt:lpstr>Branch per Feature Workflow</vt:lpstr>
      <vt:lpstr>The Extras</vt:lpstr>
      <vt:lpstr>The Extras</vt:lpstr>
      <vt:lpstr>Wait! Go back!</vt:lpstr>
      <vt:lpstr>PowerPoint Presentation</vt:lpstr>
      <vt:lpstr>Remember Your Extras</vt:lpstr>
      <vt:lpstr>Committed the wrong thing?</vt:lpstr>
      <vt:lpstr>Tried something that didn’t work?</vt:lpstr>
      <vt:lpstr>Questions &amp; Answers</vt:lpstr>
      <vt:lpstr>Starting from a Remote</vt:lpstr>
      <vt:lpstr>Clone a repository</vt:lpstr>
      <vt:lpstr>How it works…</vt:lpstr>
      <vt:lpstr>How it works…</vt:lpstr>
      <vt:lpstr>Where can I find a remote?</vt:lpstr>
      <vt:lpstr>Basic GitHub Demo</vt:lpstr>
      <vt:lpstr>Clone the Repo</vt:lpstr>
      <vt:lpstr>Sending to a Remote</vt:lpstr>
      <vt:lpstr>Send changes to a remote</vt:lpstr>
      <vt:lpstr>Branches Elsewhere</vt:lpstr>
      <vt:lpstr>Get changes from a remote</vt:lpstr>
      <vt:lpstr>Merge Conflicts</vt:lpstr>
      <vt:lpstr>Merge Conflicts</vt:lpstr>
      <vt:lpstr>GIT Cheat Sheet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Workshop</dc:title>
  <dc:creator>Tim Rayburn</dc:creator>
  <cp:lastModifiedBy>Timothy Rayburn</cp:lastModifiedBy>
  <cp:revision>37</cp:revision>
  <dcterms:created xsi:type="dcterms:W3CDTF">2013-06-04T13:54:23Z</dcterms:created>
  <dcterms:modified xsi:type="dcterms:W3CDTF">2015-01-19T20:42:11Z</dcterms:modified>
</cp:coreProperties>
</file>