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55B5-7CD0-405B-8C15-DB9753C0D753}" type="datetimeFigureOut">
              <a:rPr lang="hu-HU" smtClean="0"/>
              <a:t>2018. 05. 06.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C12-8AFE-422B-98A7-566641885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10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55B5-7CD0-405B-8C15-DB9753C0D753}" type="datetimeFigureOut">
              <a:rPr lang="hu-HU" smtClean="0"/>
              <a:t>2018. 05. 06.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C12-8AFE-422B-98A7-566641885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16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55B5-7CD0-405B-8C15-DB9753C0D753}" type="datetimeFigureOut">
              <a:rPr lang="hu-HU" smtClean="0"/>
              <a:t>2018. 05. 06.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C12-8AFE-422B-98A7-566641885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131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55B5-7CD0-405B-8C15-DB9753C0D753}" type="datetimeFigureOut">
              <a:rPr lang="hu-HU" smtClean="0"/>
              <a:t>2018. 05. 06.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C12-8AFE-422B-98A7-566641885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290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55B5-7CD0-405B-8C15-DB9753C0D753}" type="datetimeFigureOut">
              <a:rPr lang="hu-HU" smtClean="0"/>
              <a:t>2018. 05. 06.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C12-8AFE-422B-98A7-566641885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4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55B5-7CD0-405B-8C15-DB9753C0D753}" type="datetimeFigureOut">
              <a:rPr lang="hu-HU" smtClean="0"/>
              <a:t>2018. 05. 06.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C12-8AFE-422B-98A7-566641885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512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55B5-7CD0-405B-8C15-DB9753C0D753}" type="datetimeFigureOut">
              <a:rPr lang="hu-HU" smtClean="0"/>
              <a:t>2018. 05. 06.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C12-8AFE-422B-98A7-566641885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75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55B5-7CD0-405B-8C15-DB9753C0D753}" type="datetimeFigureOut">
              <a:rPr lang="hu-HU" smtClean="0"/>
              <a:t>2018. 05. 06.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C12-8AFE-422B-98A7-566641885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34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55B5-7CD0-405B-8C15-DB9753C0D753}" type="datetimeFigureOut">
              <a:rPr lang="hu-HU" smtClean="0"/>
              <a:t>2018. 05. 06.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C12-8AFE-422B-98A7-566641885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749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55B5-7CD0-405B-8C15-DB9753C0D753}" type="datetimeFigureOut">
              <a:rPr lang="hu-HU" smtClean="0"/>
              <a:t>2018. 05. 06.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C12-8AFE-422B-98A7-566641885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380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55B5-7CD0-405B-8C15-DB9753C0D753}" type="datetimeFigureOut">
              <a:rPr lang="hu-HU" smtClean="0"/>
              <a:t>2018. 05. 06.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C12-8AFE-422B-98A7-566641885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67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255B5-7CD0-405B-8C15-DB9753C0D753}" type="datetimeFigureOut">
              <a:rPr lang="hu-HU" smtClean="0"/>
              <a:t>2018. 05. 06.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8C12-8AFE-422B-98A7-5666418851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38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dirty="0" err="1" smtClean="0"/>
              <a:t>Live</a:t>
            </a:r>
            <a:r>
              <a:rPr lang="hu-HU" sz="7200" dirty="0" smtClean="0"/>
              <a:t> </a:t>
            </a:r>
            <a:r>
              <a:rPr lang="hu-HU" sz="7200" dirty="0" err="1" smtClean="0"/>
              <a:t>Pocahontas</a:t>
            </a:r>
            <a:endParaRPr lang="hu-HU" sz="72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899400" y="5168900"/>
            <a:ext cx="4114800" cy="1435100"/>
          </a:xfrm>
        </p:spPr>
        <p:txBody>
          <a:bodyPr/>
          <a:lstStyle/>
          <a:p>
            <a:r>
              <a:rPr lang="hu-HU" dirty="0" smtClean="0"/>
              <a:t>Készítette:</a:t>
            </a:r>
          </a:p>
          <a:p>
            <a:r>
              <a:rPr lang="hu-HU" dirty="0" smtClean="0"/>
              <a:t>Varga Bence – </a:t>
            </a:r>
            <a:r>
              <a:rPr lang="hu-HU" dirty="0" err="1" smtClean="0"/>
              <a:t>Spec</a:t>
            </a:r>
            <a:r>
              <a:rPr lang="hu-HU" dirty="0" smtClean="0"/>
              <a:t>/</a:t>
            </a:r>
            <a:r>
              <a:rPr lang="hu-HU" dirty="0" err="1" smtClean="0"/>
              <a:t>Tester</a:t>
            </a:r>
            <a:endParaRPr lang="hu-HU" dirty="0" smtClean="0"/>
          </a:p>
          <a:p>
            <a:r>
              <a:rPr lang="hu-HU" dirty="0" smtClean="0"/>
              <a:t>Andó Dávid - Backend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12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Cél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/>
              <a:t>Tartalom megosztó alkalmazás</a:t>
            </a:r>
          </a:p>
          <a:p>
            <a:pPr lvl="1"/>
            <a:r>
              <a:rPr lang="hu-HU" sz="3200" dirty="0" smtClean="0"/>
              <a:t>Felhasználók regisztrálhatnak</a:t>
            </a:r>
          </a:p>
          <a:p>
            <a:pPr lvl="1"/>
            <a:r>
              <a:rPr lang="hu-HU" sz="3200" dirty="0" smtClean="0"/>
              <a:t>Feltölthetnek tartalmakat</a:t>
            </a:r>
          </a:p>
          <a:p>
            <a:pPr lvl="1"/>
            <a:r>
              <a:rPr lang="hu-HU" sz="3200" dirty="0" smtClean="0"/>
              <a:t>Mások tartalmát böngészhetik</a:t>
            </a:r>
          </a:p>
          <a:p>
            <a:pPr lvl="1"/>
            <a:r>
              <a:rPr lang="hu-HU" sz="3200" dirty="0" smtClean="0"/>
              <a:t>Kreditet küldhetnek</a:t>
            </a:r>
          </a:p>
          <a:p>
            <a:pPr lvl="1"/>
            <a:r>
              <a:rPr lang="hu-HU" sz="3200" dirty="0" smtClean="0"/>
              <a:t>Statisztikákat nézhetnek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9896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Megvalósítás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/>
              <a:t>Felépítés</a:t>
            </a:r>
          </a:p>
          <a:p>
            <a:pPr lvl="1"/>
            <a:r>
              <a:rPr lang="hu-HU" sz="3200" dirty="0" err="1" smtClean="0"/>
              <a:t>Repository</a:t>
            </a:r>
            <a:endParaRPr lang="hu-HU" sz="3200" dirty="0" smtClean="0"/>
          </a:p>
          <a:p>
            <a:pPr lvl="1"/>
            <a:r>
              <a:rPr lang="hu-HU" sz="3200" dirty="0" err="1" smtClean="0"/>
              <a:t>BusinessLogic</a:t>
            </a:r>
            <a:endParaRPr lang="hu-HU" sz="3200" dirty="0" smtClean="0"/>
          </a:p>
          <a:p>
            <a:pPr lvl="1"/>
            <a:r>
              <a:rPr lang="hu-HU" sz="3200" dirty="0" err="1" smtClean="0"/>
              <a:t>ViewLayer</a:t>
            </a:r>
            <a:endParaRPr lang="hu-HU" sz="3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365125"/>
            <a:ext cx="76835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0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dirty="0" smtClean="0"/>
              <a:t>Megvalósítás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/>
              <a:t>Modellek</a:t>
            </a:r>
          </a:p>
          <a:p>
            <a:pPr lvl="1"/>
            <a:r>
              <a:rPr lang="hu-HU" sz="3200" dirty="0" smtClean="0"/>
              <a:t>Felhasználó</a:t>
            </a:r>
          </a:p>
          <a:p>
            <a:pPr lvl="1"/>
            <a:r>
              <a:rPr lang="hu-HU" sz="3200" dirty="0" smtClean="0"/>
              <a:t>Tartalom</a:t>
            </a:r>
          </a:p>
          <a:p>
            <a:pPr lvl="1"/>
            <a:r>
              <a:rPr lang="hu-HU" sz="3200" dirty="0" smtClean="0"/>
              <a:t>Elemzés</a:t>
            </a:r>
            <a:endParaRPr lang="hu-HU" sz="3200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125"/>
            <a:ext cx="5577840" cy="4297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64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Funkciók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/>
              <a:t>Regisztráció</a:t>
            </a:r>
          </a:p>
          <a:p>
            <a:r>
              <a:rPr lang="hu-HU" sz="3600" dirty="0" smtClean="0"/>
              <a:t>Kredit feltöltés</a:t>
            </a:r>
          </a:p>
          <a:p>
            <a:r>
              <a:rPr lang="hu-HU" sz="3600" dirty="0" smtClean="0"/>
              <a:t>Felhasználók </a:t>
            </a:r>
            <a:r>
              <a:rPr lang="hu-HU" sz="3600" dirty="0" err="1" smtClean="0"/>
              <a:t>listázása</a:t>
            </a:r>
            <a:endParaRPr lang="hu-HU" sz="3600" dirty="0" smtClean="0"/>
          </a:p>
          <a:p>
            <a:endParaRPr lang="hu-HU" sz="3600" dirty="0"/>
          </a:p>
          <a:p>
            <a:r>
              <a:rPr lang="hu-HU" sz="3600" dirty="0" smtClean="0"/>
              <a:t>Tartalom létrehozása</a:t>
            </a:r>
          </a:p>
          <a:p>
            <a:r>
              <a:rPr lang="hu-HU" sz="3600" dirty="0" smtClean="0"/>
              <a:t>Tartalom </a:t>
            </a:r>
            <a:r>
              <a:rPr lang="hu-HU" sz="3600" dirty="0" err="1" smtClean="0"/>
              <a:t>listázása</a:t>
            </a:r>
            <a:endParaRPr lang="hu-HU" sz="3600" dirty="0"/>
          </a:p>
        </p:txBody>
      </p:sp>
      <p:pic>
        <p:nvPicPr>
          <p:cNvPr id="5" name="Kép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07428" y="110898"/>
            <a:ext cx="7003597" cy="2921013"/>
          </a:xfrm>
          <a:prstGeom prst="rect">
            <a:avLst/>
          </a:prstGeom>
        </p:spPr>
      </p:pic>
      <p:pic>
        <p:nvPicPr>
          <p:cNvPr id="6" name="Kép 5"/>
          <p:cNvPicPr/>
          <p:nvPr/>
        </p:nvPicPr>
        <p:blipFill>
          <a:blip r:embed="rId3"/>
          <a:stretch>
            <a:fillRect/>
          </a:stretch>
        </p:blipFill>
        <p:spPr>
          <a:xfrm>
            <a:off x="5007429" y="3610588"/>
            <a:ext cx="7003598" cy="299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2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Funkciók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/>
              <a:t>Ajándék küldése</a:t>
            </a:r>
          </a:p>
          <a:p>
            <a:pPr marL="914400" lvl="2" indent="0">
              <a:buNone/>
            </a:pPr>
            <a:endParaRPr lang="hu-HU" sz="2800" dirty="0" smtClean="0"/>
          </a:p>
          <a:p>
            <a:r>
              <a:rPr lang="hu-HU" sz="3600" dirty="0" smtClean="0"/>
              <a:t>Tranzakció létrehozása</a:t>
            </a:r>
            <a:endParaRPr lang="hu-HU" sz="3600" dirty="0"/>
          </a:p>
          <a:p>
            <a:r>
              <a:rPr lang="hu-HU" sz="3600" dirty="0" smtClean="0"/>
              <a:t>Tranzakciók/Elemzések megjelenítése</a:t>
            </a:r>
          </a:p>
          <a:p>
            <a:pPr marL="0" indent="0">
              <a:buNone/>
            </a:pPr>
            <a:r>
              <a:rPr lang="hu-HU" sz="3600" dirty="0" smtClean="0"/>
              <a:t>   adott felhasználónak</a:t>
            </a:r>
            <a:endParaRPr lang="hu-HU" sz="3600" dirty="0"/>
          </a:p>
        </p:txBody>
      </p:sp>
      <p:sp>
        <p:nvSpPr>
          <p:cNvPr id="4" name="Lefelé nyíl 3"/>
          <p:cNvSpPr/>
          <p:nvPr/>
        </p:nvSpPr>
        <p:spPr>
          <a:xfrm>
            <a:off x="2133600" y="2311400"/>
            <a:ext cx="215900" cy="355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Kép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68311" y="177800"/>
            <a:ext cx="7093501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1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Tesztelés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/>
              <a:t>Minden </a:t>
            </a:r>
            <a:r>
              <a:rPr lang="hu-HU" sz="3600" dirty="0" err="1" smtClean="0"/>
              <a:t>UseCase</a:t>
            </a:r>
            <a:r>
              <a:rPr lang="hu-HU" sz="3600" dirty="0" smtClean="0"/>
              <a:t>-t tesztekkel fedtünk le</a:t>
            </a:r>
            <a:endParaRPr lang="hu-HU" sz="3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2397125"/>
            <a:ext cx="56642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hu-HU" sz="7200" b="1" dirty="0" smtClean="0"/>
              <a:t>Köszönjük a figyelmet!</a:t>
            </a:r>
            <a:endParaRPr lang="hu-HU" sz="7200" b="1" dirty="0"/>
          </a:p>
        </p:txBody>
      </p:sp>
    </p:spTree>
    <p:extLst>
      <p:ext uri="{BB962C8B-B14F-4D97-AF65-F5344CB8AC3E}">
        <p14:creationId xmlns:p14="http://schemas.microsoft.com/office/powerpoint/2010/main" val="45096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67</Words>
  <Application>Microsoft Office PowerPoint</Application>
  <PresentationFormat>Szélesvásznú</PresentationFormat>
  <Paragraphs>37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Live Pocahontas</vt:lpstr>
      <vt:lpstr>Cél</vt:lpstr>
      <vt:lpstr>Megvalósítás</vt:lpstr>
      <vt:lpstr>Megvalósítás</vt:lpstr>
      <vt:lpstr>Funkciók</vt:lpstr>
      <vt:lpstr>Funkciók</vt:lpstr>
      <vt:lpstr>Tesztelés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Pocahontas</dc:title>
  <dc:creator>Dávid Andó</dc:creator>
  <cp:lastModifiedBy>Dávid Andó</cp:lastModifiedBy>
  <cp:revision>8</cp:revision>
  <dcterms:created xsi:type="dcterms:W3CDTF">2018-05-06T08:51:58Z</dcterms:created>
  <dcterms:modified xsi:type="dcterms:W3CDTF">2018-05-06T10:18:51Z</dcterms:modified>
</cp:coreProperties>
</file>