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4E3B44-AC24-4C75-90A8-F7FF06C2EBE2}">
          <p14:sldIdLst>
            <p14:sldId id="256"/>
            <p14:sldId id="257"/>
            <p14:sldId id="258"/>
            <p14:sldId id="259"/>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33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D848E1-4CE1-4DFB-830B-4507157D1B85}" type="datetimeFigureOut">
              <a:rPr lang="en-IN" smtClean="0"/>
              <a:t>31-01-2024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C0124FE-5ED1-4CB6-A615-1C9471656315}"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1637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848E1-4CE1-4DFB-830B-4507157D1B85}"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0124FE-5ED1-4CB6-A615-1C9471656315}"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2301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848E1-4CE1-4DFB-830B-4507157D1B85}"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0124FE-5ED1-4CB6-A615-1C9471656315}"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1369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848E1-4CE1-4DFB-830B-4507157D1B85}"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0124FE-5ED1-4CB6-A615-1C9471656315}"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705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848E1-4CE1-4DFB-830B-4507157D1B85}"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0124FE-5ED1-4CB6-A615-1C9471656315}"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5122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D848E1-4CE1-4DFB-830B-4507157D1B85}"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0124FE-5ED1-4CB6-A615-1C9471656315}"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3668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D848E1-4CE1-4DFB-830B-4507157D1B85}" type="datetimeFigureOut">
              <a:rPr lang="en-IN" smtClean="0"/>
              <a:t>31-01-2024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0124FE-5ED1-4CB6-A615-1C9471656315}"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158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D848E1-4CE1-4DFB-830B-4507157D1B85}" type="datetimeFigureOut">
              <a:rPr lang="en-IN" smtClean="0"/>
              <a:t>31-01-2024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0124FE-5ED1-4CB6-A615-1C9471656315}"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059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848E1-4CE1-4DFB-830B-4507157D1B85}" type="datetimeFigureOut">
              <a:rPr lang="en-IN" smtClean="0"/>
              <a:t>31-01-2024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0124FE-5ED1-4CB6-A615-1C9471656315}" type="slidenum">
              <a:rPr lang="en-IN" smtClean="0"/>
              <a:t>‹#›</a:t>
            </a:fld>
            <a:endParaRPr lang="en-IN"/>
          </a:p>
        </p:txBody>
      </p:sp>
    </p:spTree>
    <p:extLst>
      <p:ext uri="{BB962C8B-B14F-4D97-AF65-F5344CB8AC3E}">
        <p14:creationId xmlns:p14="http://schemas.microsoft.com/office/powerpoint/2010/main" val="531254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D848E1-4CE1-4DFB-830B-4507157D1B85}"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0124FE-5ED1-4CB6-A615-1C9471656315}"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5082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2D848E1-4CE1-4DFB-830B-4507157D1B85}" type="datetimeFigureOut">
              <a:rPr lang="en-IN" smtClean="0"/>
              <a:t>31-01-2024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C0124FE-5ED1-4CB6-A615-1C9471656315}"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3665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2D848E1-4CE1-4DFB-830B-4507157D1B85}" type="datetimeFigureOut">
              <a:rPr lang="en-IN" smtClean="0"/>
              <a:t>31-01-2024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C0124FE-5ED1-4CB6-A615-1C9471656315}"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37636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22484-3081-A474-C4A7-073AD91E17F1}"/>
              </a:ext>
            </a:extLst>
          </p:cNvPr>
          <p:cNvSpPr>
            <a:spLocks noGrp="1"/>
          </p:cNvSpPr>
          <p:nvPr>
            <p:ph type="ctrTitle"/>
          </p:nvPr>
        </p:nvSpPr>
        <p:spPr>
          <a:xfrm>
            <a:off x="1842202" y="774307"/>
            <a:ext cx="8507595" cy="2541431"/>
          </a:xfrm>
        </p:spPr>
        <p:txBody>
          <a:bodyPr/>
          <a:lstStyle/>
          <a:p>
            <a:r>
              <a:rPr lang="en-IN" dirty="0"/>
              <a:t>PRESENTATION ON   </a:t>
            </a:r>
            <a:br>
              <a:rPr lang="en-IN" dirty="0"/>
            </a:br>
            <a:r>
              <a:rPr lang="en-IN" dirty="0"/>
              <a:t>IOT MINI PROJECT</a:t>
            </a:r>
          </a:p>
        </p:txBody>
      </p:sp>
      <p:sp>
        <p:nvSpPr>
          <p:cNvPr id="3" name="Subtitle 2">
            <a:extLst>
              <a:ext uri="{FF2B5EF4-FFF2-40B4-BE49-F238E27FC236}">
                <a16:creationId xmlns:a16="http://schemas.microsoft.com/office/drawing/2014/main" id="{69256BC8-42FA-F59D-768D-1580C9483661}"/>
              </a:ext>
            </a:extLst>
          </p:cNvPr>
          <p:cNvSpPr>
            <a:spLocks noGrp="1"/>
          </p:cNvSpPr>
          <p:nvPr>
            <p:ph type="subTitle" idx="1"/>
          </p:nvPr>
        </p:nvSpPr>
        <p:spPr>
          <a:xfrm>
            <a:off x="0" y="3531204"/>
            <a:ext cx="11054852" cy="3000225"/>
          </a:xfrm>
        </p:spPr>
        <p:txBody>
          <a:bodyPr>
            <a:normAutofit/>
          </a:bodyPr>
          <a:lstStyle/>
          <a:p>
            <a:r>
              <a:rPr lang="en-IN" sz="2800" dirty="0">
                <a:latin typeface="Arial" panose="020B0604020202020204" pitchFamily="34" charset="0"/>
                <a:cs typeface="Arial" panose="020B0604020202020204" pitchFamily="34" charset="0"/>
              </a:rPr>
              <a:t>             </a:t>
            </a:r>
            <a:r>
              <a:rPr lang="en-IN" sz="2800" b="1" dirty="0">
                <a:latin typeface="Arial" panose="020B0604020202020204" pitchFamily="34" charset="0"/>
                <a:cs typeface="Arial" panose="020B0604020202020204" pitchFamily="34" charset="0"/>
              </a:rPr>
              <a:t>TITLE</a:t>
            </a:r>
            <a:r>
              <a:rPr lang="en-IN" sz="2800" dirty="0">
                <a:latin typeface="Arial" panose="020B0604020202020204" pitchFamily="34" charset="0"/>
                <a:cs typeface="Arial" panose="020B0604020202020204" pitchFamily="34" charset="0"/>
              </a:rPr>
              <a:t>: </a:t>
            </a:r>
            <a:r>
              <a:rPr lang="en-IN" sz="2800" dirty="0">
                <a:latin typeface="Aharoni" panose="02010803020104030203" pitchFamily="2" charset="-79"/>
                <a:cs typeface="Aharoni" panose="02010803020104030203" pitchFamily="2" charset="-79"/>
              </a:rPr>
              <a:t>measuring the heart rate using Arduino</a:t>
            </a:r>
          </a:p>
          <a:p>
            <a:pPr algn="just">
              <a:lnSpc>
                <a:spcPct val="60000"/>
              </a:lnSpc>
            </a:pPr>
            <a:r>
              <a:rPr lang="en-IN" sz="2400" dirty="0">
                <a:latin typeface="Algerian" panose="04020705040A02060702" pitchFamily="82" charset="0"/>
                <a:cs typeface="Aharoni" panose="02010803020104030203" pitchFamily="2" charset="-79"/>
              </a:rPr>
              <a:t>       </a:t>
            </a:r>
            <a:r>
              <a:rPr lang="en-IN" sz="2400" dirty="0">
                <a:latin typeface="Times New Roman" panose="02020603050405020304" pitchFamily="18" charset="0"/>
                <a:cs typeface="Times New Roman" panose="02020603050405020304" pitchFamily="18" charset="0"/>
              </a:rPr>
              <a:t>by:                                                                                           </a:t>
            </a:r>
          </a:p>
          <a:p>
            <a:pPr algn="just">
              <a:lnSpc>
                <a:spcPct val="60000"/>
              </a:lnSpc>
            </a:pPr>
            <a:r>
              <a:rPr lang="en-IN" sz="2400" dirty="0">
                <a:latin typeface="Times New Roman" panose="02020603050405020304" pitchFamily="18" charset="0"/>
                <a:cs typeface="Times New Roman" panose="02020603050405020304" pitchFamily="18" charset="0"/>
              </a:rPr>
              <a:t>        Ashwini s u                                                                              guide:</a:t>
            </a:r>
          </a:p>
          <a:p>
            <a:pPr algn="just">
              <a:lnSpc>
                <a:spcPct val="60000"/>
              </a:lnSpc>
            </a:pPr>
            <a:r>
              <a:rPr lang="en-IN" sz="2400" dirty="0">
                <a:latin typeface="Times New Roman" panose="02020603050405020304" pitchFamily="18" charset="0"/>
                <a:cs typeface="Times New Roman" panose="02020603050405020304" pitchFamily="18" charset="0"/>
              </a:rPr>
              <a:t>       [1ox22mc007]                                                                           d</a:t>
            </a:r>
            <a:r>
              <a:rPr lang="en-IN" sz="2400" cap="none"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puja Shashi</a:t>
            </a:r>
          </a:p>
          <a:p>
            <a:pPr algn="just">
              <a:lnSpc>
                <a:spcPct val="60000"/>
              </a:lnSpc>
            </a:pPr>
            <a:r>
              <a:rPr lang="en-IN" sz="2400" dirty="0">
                <a:latin typeface="Times New Roman" panose="02020603050405020304" pitchFamily="18" charset="0"/>
                <a:cs typeface="Times New Roman" panose="02020603050405020304" pitchFamily="18" charset="0"/>
              </a:rPr>
              <a:t>             Impan K g</a:t>
            </a:r>
            <a:r>
              <a:rPr lang="en-IN" sz="2400" cap="none" dirty="0">
                <a:latin typeface="Times New Roman" panose="02020603050405020304" pitchFamily="18" charset="0"/>
                <a:cs typeface="Times New Roman" panose="02020603050405020304" pitchFamily="18" charset="0"/>
              </a:rPr>
              <a:t>                                                                              PROF &amp; HEAD</a:t>
            </a:r>
          </a:p>
          <a:p>
            <a:pPr algn="just">
              <a:lnSpc>
                <a:spcPct val="60000"/>
              </a:lnSpc>
            </a:pPr>
            <a:r>
              <a:rPr lang="en-IN" sz="2400" cap="none" dirty="0">
                <a:latin typeface="Times New Roman" panose="02020603050405020304" pitchFamily="18" charset="0"/>
                <a:cs typeface="Times New Roman" panose="02020603050405020304" pitchFamily="18" charset="0"/>
              </a:rPr>
              <a:t>       [1OX22MC017]                                                                      DEPT OF MCA TOCE                          	</a:t>
            </a:r>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34493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24C080-BB69-FA83-E816-E461BFA7B9D6}"/>
              </a:ext>
            </a:extLst>
          </p:cNvPr>
          <p:cNvSpPr txBox="1"/>
          <p:nvPr/>
        </p:nvSpPr>
        <p:spPr>
          <a:xfrm>
            <a:off x="522513" y="541090"/>
            <a:ext cx="11019453" cy="4154984"/>
          </a:xfrm>
          <a:prstGeom prst="rect">
            <a:avLst/>
          </a:prstGeom>
          <a:noFill/>
        </p:spPr>
        <p:txBody>
          <a:bodyPr wrap="square">
            <a:spAutoFit/>
          </a:bodyPr>
          <a:lstStyle/>
          <a:p>
            <a:pPr marL="342900" indent="-342900">
              <a:buFont typeface="Wingdings" panose="05000000000000000000" pitchFamily="2" charset="2"/>
              <a:buChar char="§"/>
            </a:pPr>
            <a:r>
              <a:rPr lang="en-US" sz="2400" dirty="0"/>
              <a:t>Measuring heart rate using Arduino involves using sensors like photoplethysmography (PPG) or electrocardiography (ECG) to capture heartbeats. These sensors detect changes in blood volume or electrical activity, respectively. Arduino processes the sensor data and calculates the heart rate based on the time between beats, usually measured in beats per minute (BPM).</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The aim of measuring heart rate using Arduino is to monitor and display a person's heartbeats in real-time. This can be useful for health and fitness applications, biofeedback, or medical monitoring. Arduino provides a platform for interfacing with sensors, processing data, and presenting heart rate information, enabling various applications in healthcare, sports, and wellness.</a:t>
            </a:r>
          </a:p>
        </p:txBody>
      </p:sp>
    </p:spTree>
    <p:extLst>
      <p:ext uri="{BB962C8B-B14F-4D97-AF65-F5344CB8AC3E}">
        <p14:creationId xmlns:p14="http://schemas.microsoft.com/office/powerpoint/2010/main" val="2241665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147C7D-5141-CB1C-A396-7E83CAB9D464}"/>
              </a:ext>
            </a:extLst>
          </p:cNvPr>
          <p:cNvSpPr txBox="1"/>
          <p:nvPr/>
        </p:nvSpPr>
        <p:spPr>
          <a:xfrm>
            <a:off x="699797" y="645759"/>
            <a:ext cx="9013370" cy="3539430"/>
          </a:xfrm>
          <a:prstGeom prst="rect">
            <a:avLst/>
          </a:prstGeom>
          <a:noFill/>
        </p:spPr>
        <p:txBody>
          <a:bodyPr wrap="square">
            <a:spAutoFit/>
          </a:bodyPr>
          <a:lstStyle/>
          <a:p>
            <a:r>
              <a:rPr lang="en-IN" sz="2800" dirty="0">
                <a:latin typeface="Arial Black" panose="020B0A04020102020204" pitchFamily="34" charset="0"/>
              </a:rPr>
              <a:t> </a:t>
            </a:r>
          </a:p>
          <a:p>
            <a:r>
              <a:rPr lang="en-IN" sz="2800" dirty="0">
                <a:latin typeface="Arial Black" panose="020B0A04020102020204" pitchFamily="34" charset="0"/>
              </a:rPr>
              <a:t>HARDWARE REQUIREMENT SPECIFICATION</a:t>
            </a:r>
          </a:p>
          <a:p>
            <a:endParaRPr lang="en-IN" sz="2800" dirty="0">
              <a:latin typeface="Arial Black" panose="020B0A04020102020204" pitchFamily="34" charset="0"/>
            </a:endParaRPr>
          </a:p>
          <a:p>
            <a:pPr marL="514350" indent="-514350">
              <a:buFont typeface="+mj-lt"/>
              <a:buAutoNum type="alphaLcParenR"/>
            </a:pPr>
            <a:r>
              <a:rPr lang="en-IN" sz="2800" dirty="0">
                <a:latin typeface="Arial" panose="020B0604020202020204" pitchFamily="34" charset="0"/>
                <a:cs typeface="Arial" panose="020B0604020202020204" pitchFamily="34" charset="0"/>
              </a:rPr>
              <a:t>ARDUINO UNO</a:t>
            </a:r>
          </a:p>
          <a:p>
            <a:pPr marL="514350" indent="-514350">
              <a:buFont typeface="+mj-lt"/>
              <a:buAutoNum type="alphaLcParenR"/>
            </a:pPr>
            <a:r>
              <a:rPr lang="en-IN" sz="2800" dirty="0">
                <a:latin typeface="Arial" panose="020B0604020202020204" pitchFamily="34" charset="0"/>
                <a:cs typeface="Arial" panose="020B0604020202020204" pitchFamily="34" charset="0"/>
              </a:rPr>
              <a:t>HEART BEAT SENSOR</a:t>
            </a:r>
          </a:p>
          <a:p>
            <a:pPr marL="514350" indent="-514350">
              <a:buFont typeface="+mj-lt"/>
              <a:buAutoNum type="alphaLcParenR"/>
            </a:pPr>
            <a:r>
              <a:rPr lang="en-IN" sz="2800" dirty="0">
                <a:latin typeface="Arial" panose="020B0604020202020204" pitchFamily="34" charset="0"/>
                <a:cs typeface="Arial" panose="020B0604020202020204" pitchFamily="34" charset="0"/>
              </a:rPr>
              <a:t>CONNECTING WIRES</a:t>
            </a:r>
          </a:p>
          <a:p>
            <a:pPr marL="514350" indent="-514350">
              <a:buFont typeface="+mj-lt"/>
              <a:buAutoNum type="alphaLcParenR"/>
            </a:pPr>
            <a:r>
              <a:rPr lang="en-IN" sz="2800" dirty="0">
                <a:latin typeface="Arial" panose="020B0604020202020204" pitchFamily="34" charset="0"/>
                <a:cs typeface="Arial" panose="020B0604020202020204" pitchFamily="34" charset="0"/>
              </a:rPr>
              <a:t>BREADBOARD</a:t>
            </a:r>
          </a:p>
          <a:p>
            <a:pPr marL="514350" indent="-514350">
              <a:buFont typeface="+mj-lt"/>
              <a:buAutoNum type="alphaLcParenR"/>
            </a:pPr>
            <a:r>
              <a:rPr lang="en-IN" sz="2800" dirty="0">
                <a:latin typeface="Arial" panose="020B0604020202020204" pitchFamily="34" charset="0"/>
                <a:cs typeface="Arial" panose="020B0604020202020204" pitchFamily="34" charset="0"/>
              </a:rPr>
              <a:t>OLED DISPLAY </a:t>
            </a:r>
          </a:p>
        </p:txBody>
      </p:sp>
    </p:spTree>
    <p:extLst>
      <p:ext uri="{BB962C8B-B14F-4D97-AF65-F5344CB8AC3E}">
        <p14:creationId xmlns:p14="http://schemas.microsoft.com/office/powerpoint/2010/main" val="3025036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A458-42EB-6E3A-2131-203A256A1C78}"/>
              </a:ext>
            </a:extLst>
          </p:cNvPr>
          <p:cNvSpPr>
            <a:spLocks noGrp="1"/>
          </p:cNvSpPr>
          <p:nvPr>
            <p:ph type="title"/>
          </p:nvPr>
        </p:nvSpPr>
        <p:spPr>
          <a:xfrm>
            <a:off x="1294362" y="885699"/>
            <a:ext cx="9603275" cy="1049235"/>
          </a:xfrm>
        </p:spPr>
        <p:txBody>
          <a:bodyPr/>
          <a:lstStyle/>
          <a:p>
            <a:r>
              <a:rPr lang="en-IN" dirty="0"/>
              <a:t>Heartbeat sensor</a:t>
            </a:r>
          </a:p>
        </p:txBody>
      </p:sp>
      <p:sp>
        <p:nvSpPr>
          <p:cNvPr id="3" name="Content Placeholder 2">
            <a:extLst>
              <a:ext uri="{FF2B5EF4-FFF2-40B4-BE49-F238E27FC236}">
                <a16:creationId xmlns:a16="http://schemas.microsoft.com/office/drawing/2014/main" id="{D80C338D-CB48-ADD9-12DC-9532C55F1343}"/>
              </a:ext>
            </a:extLst>
          </p:cNvPr>
          <p:cNvSpPr>
            <a:spLocks noGrp="1"/>
          </p:cNvSpPr>
          <p:nvPr>
            <p:ph idx="1"/>
          </p:nvPr>
        </p:nvSpPr>
        <p:spPr>
          <a:xfrm>
            <a:off x="714461" y="1997070"/>
            <a:ext cx="9603275" cy="3450613"/>
          </a:xfrm>
        </p:spPr>
        <p:txBody>
          <a:bodyPr>
            <a:normAutofit/>
          </a:bodyPr>
          <a:lstStyle/>
          <a:p>
            <a:r>
              <a:rPr lang="en-US" sz="2400" dirty="0"/>
              <a:t>A heart rate monitor is a personal monitoring device that allows one </a:t>
            </a:r>
            <a:r>
              <a:rPr lang="en-US" sz="2400" dirty="0" err="1"/>
              <a:t>tomeasure</a:t>
            </a:r>
            <a:r>
              <a:rPr lang="en-US" sz="2400" dirty="0"/>
              <a:t> one's heart rate in real time or record the heart rate for later study</a:t>
            </a:r>
          </a:p>
          <a:p>
            <a:r>
              <a:rPr lang="en-US" sz="2400" dirty="0"/>
              <a:t>Stethoscope and Electrocardiogram are the common apparatus to </a:t>
            </a:r>
            <a:r>
              <a:rPr lang="en-US" sz="2400" dirty="0" err="1"/>
              <a:t>measureheart</a:t>
            </a:r>
            <a:r>
              <a:rPr lang="en-US" sz="2400" dirty="0"/>
              <a:t> </a:t>
            </a:r>
          </a:p>
          <a:p>
            <a:r>
              <a:rPr lang="en-US" sz="2400" dirty="0" err="1"/>
              <a:t>beatsArduinobased</a:t>
            </a:r>
            <a:r>
              <a:rPr lang="en-US" sz="2400" dirty="0"/>
              <a:t> heart rate monitoring is simply measured by placing </a:t>
            </a:r>
            <a:r>
              <a:rPr lang="en-US" sz="2400" dirty="0" err="1"/>
              <a:t>thethumb</a:t>
            </a:r>
            <a:r>
              <a:rPr lang="en-US" sz="2400" dirty="0"/>
              <a:t> over the subject’s arterial pulsation</a:t>
            </a:r>
            <a:endParaRPr lang="en-IN" sz="2400" dirty="0"/>
          </a:p>
        </p:txBody>
      </p:sp>
    </p:spTree>
    <p:extLst>
      <p:ext uri="{BB962C8B-B14F-4D97-AF65-F5344CB8AC3E}">
        <p14:creationId xmlns:p14="http://schemas.microsoft.com/office/powerpoint/2010/main" val="4016831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B16DD6-71A0-F363-C67C-FA353E0030CF}"/>
              </a:ext>
            </a:extLst>
          </p:cNvPr>
          <p:cNvPicPr>
            <a:picLocks noChangeAspect="1"/>
          </p:cNvPicPr>
          <p:nvPr/>
        </p:nvPicPr>
        <p:blipFill>
          <a:blip r:embed="rId2"/>
          <a:stretch>
            <a:fillRect/>
          </a:stretch>
        </p:blipFill>
        <p:spPr>
          <a:xfrm>
            <a:off x="2286000" y="1428750"/>
            <a:ext cx="7620000" cy="5429250"/>
          </a:xfrm>
          <a:prstGeom prst="rect">
            <a:avLst/>
          </a:prstGeom>
        </p:spPr>
      </p:pic>
      <p:sp>
        <p:nvSpPr>
          <p:cNvPr id="4" name="TextBox 3">
            <a:extLst>
              <a:ext uri="{FF2B5EF4-FFF2-40B4-BE49-F238E27FC236}">
                <a16:creationId xmlns:a16="http://schemas.microsoft.com/office/drawing/2014/main" id="{7E8D0D1E-13D1-25C4-9287-D8F243620676}"/>
              </a:ext>
            </a:extLst>
          </p:cNvPr>
          <p:cNvSpPr txBox="1"/>
          <p:nvPr/>
        </p:nvSpPr>
        <p:spPr>
          <a:xfrm>
            <a:off x="447868" y="533791"/>
            <a:ext cx="6102220" cy="800219"/>
          </a:xfrm>
          <a:prstGeom prst="rect">
            <a:avLst/>
          </a:prstGeom>
          <a:noFill/>
        </p:spPr>
        <p:txBody>
          <a:bodyPr wrap="square">
            <a:spAutoFit/>
          </a:bodyPr>
          <a:lstStyle/>
          <a:p>
            <a:r>
              <a:rPr lang="en-US" sz="2800" b="1" dirty="0">
                <a:latin typeface="Arial" panose="020B0604020202020204" pitchFamily="34" charset="0"/>
                <a:cs typeface="Arial" panose="020B0604020202020204" pitchFamily="34" charset="0"/>
              </a:rPr>
              <a:t>Circuit Diagram</a:t>
            </a:r>
            <a:r>
              <a:rPr lang="en-US" sz="1800" b="1" dirty="0">
                <a:latin typeface="Arial" panose="020B0604020202020204" pitchFamily="34" charset="0"/>
                <a:cs typeface="Arial" panose="020B0604020202020204" pitchFamily="34" charset="0"/>
              </a:rPr>
              <a:t>:</a:t>
            </a:r>
          </a:p>
          <a:p>
            <a:endParaRPr lang="en-US"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1650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C3EA-1E6C-1127-6BC3-12BBEF8E4241}"/>
              </a:ext>
            </a:extLst>
          </p:cNvPr>
          <p:cNvSpPr>
            <a:spLocks noGrp="1"/>
          </p:cNvSpPr>
          <p:nvPr>
            <p:ph type="title"/>
          </p:nvPr>
        </p:nvSpPr>
        <p:spPr>
          <a:xfrm>
            <a:off x="4642648" y="2651981"/>
            <a:ext cx="9603275" cy="1049235"/>
          </a:xfrm>
        </p:spPr>
        <p:txBody>
          <a:bodyPr/>
          <a:lstStyle/>
          <a:p>
            <a:r>
              <a:rPr lang="en-IN" dirty="0">
                <a:latin typeface="Forte" panose="03060902040502070203" pitchFamily="66" charset="0"/>
              </a:rPr>
              <a:t>Thank you …</a:t>
            </a:r>
          </a:p>
        </p:txBody>
      </p:sp>
    </p:spTree>
    <p:extLst>
      <p:ext uri="{BB962C8B-B14F-4D97-AF65-F5344CB8AC3E}">
        <p14:creationId xmlns:p14="http://schemas.microsoft.com/office/powerpoint/2010/main" val="306019752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121</TotalTime>
  <Words>247</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Aharoni</vt:lpstr>
      <vt:lpstr>Algerian</vt:lpstr>
      <vt:lpstr>Arial</vt:lpstr>
      <vt:lpstr>Arial Black</vt:lpstr>
      <vt:lpstr>Forte</vt:lpstr>
      <vt:lpstr>Gill Sans MT</vt:lpstr>
      <vt:lpstr>Times New Roman</vt:lpstr>
      <vt:lpstr>Wingdings</vt:lpstr>
      <vt:lpstr>Gallery</vt:lpstr>
      <vt:lpstr>PRESENTATION ON    IOT MINI PROJECT</vt:lpstr>
      <vt:lpstr>PowerPoint Presentation</vt:lpstr>
      <vt:lpstr>PowerPoint Presentation</vt:lpstr>
      <vt:lpstr>Heartbeat sensor</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IOT MINI PROJECT</dc:title>
  <dc:creator>ashwini ashu</dc:creator>
  <cp:lastModifiedBy>Anayna Sura</cp:lastModifiedBy>
  <cp:revision>1</cp:revision>
  <dcterms:created xsi:type="dcterms:W3CDTF">2024-01-31T16:29:38Z</dcterms:created>
  <dcterms:modified xsi:type="dcterms:W3CDTF">2024-01-31T18:30:54Z</dcterms:modified>
</cp:coreProperties>
</file>