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7"/>
  </p:notesMasterIdLst>
  <p:sldIdLst>
    <p:sldId id="256" r:id="rId2"/>
    <p:sldId id="259" r:id="rId3"/>
    <p:sldId id="269" r:id="rId4"/>
    <p:sldId id="296" r:id="rId5"/>
    <p:sldId id="261" r:id="rId6"/>
    <p:sldId id="258" r:id="rId7"/>
    <p:sldId id="262" r:id="rId8"/>
    <p:sldId id="257" r:id="rId9"/>
    <p:sldId id="316" r:id="rId10"/>
    <p:sldId id="315" r:id="rId11"/>
    <p:sldId id="299" r:id="rId12"/>
    <p:sldId id="306" r:id="rId13"/>
    <p:sldId id="305" r:id="rId14"/>
    <p:sldId id="321" r:id="rId15"/>
    <p:sldId id="307" r:id="rId16"/>
    <p:sldId id="310" r:id="rId17"/>
    <p:sldId id="313" r:id="rId18"/>
    <p:sldId id="314" r:id="rId19"/>
    <p:sldId id="317" r:id="rId20"/>
    <p:sldId id="318" r:id="rId21"/>
    <p:sldId id="319" r:id="rId22"/>
    <p:sldId id="320" r:id="rId23"/>
    <p:sldId id="322" r:id="rId24"/>
    <p:sldId id="324" r:id="rId25"/>
    <p:sldId id="300" r:id="rId26"/>
    <p:sldId id="281" r:id="rId27"/>
    <p:sldId id="302" r:id="rId28"/>
    <p:sldId id="303" r:id="rId29"/>
    <p:sldId id="304" r:id="rId30"/>
    <p:sldId id="311" r:id="rId31"/>
    <p:sldId id="327" r:id="rId32"/>
    <p:sldId id="326" r:id="rId33"/>
    <p:sldId id="328" r:id="rId34"/>
    <p:sldId id="274" r:id="rId35"/>
    <p:sldId id="312" r:id="rId3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8"/>
    </p:embeddedFont>
    <p:embeddedFont>
      <p:font typeface="Lora" pitchFamily="2" charset="0"/>
      <p:regular r:id="rId39"/>
      <p:bold r:id="rId40"/>
      <p:italic r:id="rId41"/>
      <p:boldItalic r:id="rId42"/>
    </p:embeddedFont>
    <p:embeddedFont>
      <p:font typeface="Montserrat" panose="00000500000000000000" pitchFamily="2" charset="0"/>
      <p:regular r:id="rId43"/>
      <p:bold r:id="rId44"/>
      <p:italic r:id="rId45"/>
      <p:boldItalic r:id="rId46"/>
    </p:embeddedFont>
    <p:embeddedFont>
      <p:font typeface="Quattrocento Sans" panose="020B0502050000020003" pitchFamily="34" charset="0"/>
      <p:regular r:id="rId47"/>
      <p:bold r:id="rId48"/>
      <p:italic r:id="rId49"/>
      <p:boldItalic r:id="rId50"/>
    </p:embeddedFont>
    <p:embeddedFont>
      <p:font typeface="Roboto" panose="02000000000000000000" pitchFamily="2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000F2E"/>
    <a:srgbClr val="CCCCCC"/>
    <a:srgbClr val="6F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278DE-902B-43C9-98D1-71A9C21EA2B3}" v="6589" dt="2023-04-12T05:36:39.293"/>
    <p1510:client id="{2E755B0A-1923-4195-83F9-929AC1AEA3E6}" v="1" dt="2023-04-11T10:57:16.613"/>
    <p1510:client id="{6C85152F-D3E2-4201-B69F-5B0FA7F5412A}" v="113" dt="2023-04-11T13:37:26.711"/>
    <p1510:client id="{7A84009D-ACC4-4950-B5D7-ABB70EBE20C7}" v="8" dt="2023-04-11T07:57:25.514"/>
    <p1510:client id="{9FDE5B9C-1F58-4A53-A6C0-6DB0C5C8F1B5}" v="45" dt="2023-04-11T11:57:20.928"/>
    <p1510:client id="{A28D8E5F-D787-4CAF-BDF2-117DFE433BC7}" v="946" dt="2023-04-12T05:42:59.488"/>
  </p1510:revLst>
</p1510:revInfo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36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40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08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73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267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532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451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503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088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755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5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0.sv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12221" y="1991850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latin typeface="Lora" pitchFamily="2" charset="0"/>
                <a:cs typeface="Poppins" panose="00000500000000000000" pitchFamily="2" charset="0"/>
              </a:rPr>
              <a:t>Segment tree: </a:t>
            </a:r>
            <a:br>
              <a:rPr lang="en">
                <a:latin typeface="Lora" pitchFamily="2" charset="0"/>
                <a:cs typeface="Poppins" panose="00000500000000000000" pitchFamily="2" charset="0"/>
              </a:rPr>
            </a:br>
            <a:r>
              <a:rPr lang="en">
                <a:latin typeface="Lora" pitchFamily="2" charset="0"/>
                <a:cs typeface="Poppins" panose="00000500000000000000" pitchFamily="2" charset="0"/>
              </a:rPr>
              <a:t>	Cây phân đoạn</a:t>
            </a:r>
            <a:endParaRPr lang="vi-VN">
              <a:latin typeface="Montserrat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38" y="3511367"/>
            <a:ext cx="215965" cy="34238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0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0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0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0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0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0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0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C8DAEE-9E20-45FA-5546-E110C293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211" y="896112"/>
            <a:ext cx="3930439" cy="435600"/>
          </a:xfrm>
        </p:spPr>
        <p:txBody>
          <a:bodyPr/>
          <a:lstStyle/>
          <a:p>
            <a:r>
              <a:rPr lang="en">
                <a:latin typeface="Lora" pitchFamily="2" charset="0"/>
              </a:rPr>
              <a:t>1. Giới thiệu cây phân đoạn</a:t>
            </a:r>
            <a:endParaRPr lang="en-US">
              <a:latin typeface="Lora" pitchFamily="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D901D4D-1AA8-AEE6-3038-5D53A16AA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Lora" pitchFamily="2" charset="0"/>
              </a:rPr>
              <a:t>10</a:t>
            </a:fld>
            <a:endParaRPr lang="en">
              <a:latin typeface="Lor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9F4BE6C7-5ACA-1D1E-57A6-D1C181C5BA63}"/>
                  </a:ext>
                </a:extLst>
              </p:cNvPr>
              <p:cNvSpPr txBox="1"/>
              <p:nvPr/>
            </p:nvSpPr>
            <p:spPr>
              <a:xfrm>
                <a:off x="627961" y="1418597"/>
                <a:ext cx="3613533" cy="3204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Clr>
                    <a:srgbClr val="FFCD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Cây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phân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đoạn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được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cài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đặt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bằng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mảng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một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chiều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spcAft>
                    <a:spcPts val="600"/>
                  </a:spcAft>
                  <a:buClr>
                    <a:srgbClr val="FFCD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Các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nút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của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cây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sẽ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ứng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với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một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chỉ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số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spcAft>
                    <a:spcPts val="600"/>
                  </a:spcAft>
                  <a:buClr>
                    <a:srgbClr val="FFCD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Nút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gốc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ứng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với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chỉ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số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spcAft>
                    <a:spcPts val="600"/>
                  </a:spcAft>
                  <a:buClr>
                    <a:srgbClr val="FFCD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Một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nút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có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chỉ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số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là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thì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    - 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Nút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con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trái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có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chỉ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số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∗2+1</m:t>
                    </m:r>
                  </m:oMath>
                </a14:m>
                <a:endParaRPr lang="en-US" sz="1600" b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    - 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Nút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con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phải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có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chỉ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số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∗2+2</m:t>
                    </m:r>
                  </m:oMath>
                </a14:m>
                <a:endParaRPr lang="en-US" sz="160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    - 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Nút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cha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có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chỉ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600" err="1">
                    <a:latin typeface="+mn-lt"/>
                    <a:cs typeface="Times New Roman" panose="02020603050405020304" pitchFamily="18" charset="0"/>
                  </a:rPr>
                  <a:t>số</a:t>
                </a:r>
                <a:r>
                  <a:rPr lang="en-US" sz="1600">
                    <a:latin typeface="+mn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600" b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en-US" sz="160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9F4BE6C7-5ACA-1D1E-57A6-D1C181C5B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61" y="1418597"/>
                <a:ext cx="3613533" cy="3204980"/>
              </a:xfrm>
              <a:prstGeom prst="rect">
                <a:avLst/>
              </a:prstGeom>
              <a:blipFill>
                <a:blip r:embed="rId2"/>
                <a:stretch>
                  <a:fillRect l="-1180" t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2" name="Picture 131">
            <a:extLst>
              <a:ext uri="{FF2B5EF4-FFF2-40B4-BE49-F238E27FC236}">
                <a16:creationId xmlns:a16="http://schemas.microsoft.com/office/drawing/2014/main" id="{21A84E0A-DF04-6C60-1121-89D236B76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494" y="1418597"/>
            <a:ext cx="4724644" cy="292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83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783491" y="3127618"/>
            <a:ext cx="7839296" cy="10764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4800">
                <a:highlight>
                  <a:schemeClr val="accent1"/>
                </a:highlight>
                <a:latin typeface="Lora" pitchFamily="2" charset="0"/>
              </a:rPr>
              <a:t>2. </a:t>
            </a:r>
            <a:r>
              <a:rPr lang="en-US" sz="4800" err="1">
                <a:highlight>
                  <a:schemeClr val="accent1"/>
                </a:highlight>
                <a:latin typeface="Lora" pitchFamily="2" charset="0"/>
              </a:rPr>
              <a:t>Các</a:t>
            </a:r>
            <a:r>
              <a:rPr lang="en-US" sz="4800">
                <a:highlight>
                  <a:schemeClr val="accent1"/>
                </a:highlight>
                <a:latin typeface="Lora" pitchFamily="2" charset="0"/>
              </a:rPr>
              <a:t> </a:t>
            </a:r>
            <a:r>
              <a:rPr lang="en-US" sz="4800" err="1">
                <a:highlight>
                  <a:schemeClr val="accent1"/>
                </a:highlight>
                <a:latin typeface="Lora" pitchFamily="2" charset="0"/>
              </a:rPr>
              <a:t>thao</a:t>
            </a:r>
            <a:r>
              <a:rPr lang="en-US" sz="4800">
                <a:highlight>
                  <a:schemeClr val="accent1"/>
                </a:highlight>
                <a:latin typeface="Lora" pitchFamily="2" charset="0"/>
              </a:rPr>
              <a:t> </a:t>
            </a:r>
            <a:r>
              <a:rPr lang="en-US" sz="4800" err="1">
                <a:highlight>
                  <a:schemeClr val="accent1"/>
                </a:highlight>
                <a:latin typeface="Lora" pitchFamily="2" charset="0"/>
              </a:rPr>
              <a:t>tác</a:t>
            </a:r>
            <a:endParaRPr lang="vi-VN" sz="4800">
              <a:highlight>
                <a:srgbClr val="FFCD00"/>
              </a:highlight>
              <a:latin typeface="Times New Roman"/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>
              <a:latin typeface="Lora" pitchFamily="2" charset="0"/>
            </a:endParaRPr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84" y="854992"/>
            <a:ext cx="1035174" cy="1035156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>
              <a:latin typeface="Lora" pitchFamily="2" charset="0"/>
            </a:endParaRPr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>
              <a:latin typeface="Lora" pitchFamily="2" charset="0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>
              <a:latin typeface="Lora" pitchFamily="2" charset="0"/>
            </a:endParaRPr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>
              <a:latin typeface="Lora" pitchFamily="2" charset="0"/>
            </a:endParaRPr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ora" pitchFamily="2" charset="0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757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C55CF3B7-791E-38D4-ACBB-54ACAC846FF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94922" y="4534118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1" name="Hình Bầu dục 60">
            <a:extLst>
              <a:ext uri="{FF2B5EF4-FFF2-40B4-BE49-F238E27FC236}">
                <a16:creationId xmlns:a16="http://schemas.microsoft.com/office/drawing/2014/main" id="{A6D9BAA3-A37C-48E1-35E9-87B594AADF65}"/>
              </a:ext>
            </a:extLst>
          </p:cNvPr>
          <p:cNvSpPr/>
          <p:nvPr/>
        </p:nvSpPr>
        <p:spPr>
          <a:xfrm>
            <a:off x="2893349" y="1747048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80" name="Đường nối Thẳng 79">
            <a:extLst>
              <a:ext uri="{FF2B5EF4-FFF2-40B4-BE49-F238E27FC236}">
                <a16:creationId xmlns:a16="http://schemas.microsoft.com/office/drawing/2014/main" id="{A7B2B2E0-1ED2-62F1-C343-0EA405C81E2D}"/>
              </a:ext>
            </a:extLst>
          </p:cNvPr>
          <p:cNvCxnSpPr>
            <a:stCxn id="61" idx="4"/>
            <a:endCxn id="58" idx="0"/>
          </p:cNvCxnSpPr>
          <p:nvPr/>
        </p:nvCxnSpPr>
        <p:spPr>
          <a:xfrm flipH="1">
            <a:off x="2273530" y="2337598"/>
            <a:ext cx="930969" cy="283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Đường nối Thẳng 81">
            <a:extLst>
              <a:ext uri="{FF2B5EF4-FFF2-40B4-BE49-F238E27FC236}">
                <a16:creationId xmlns:a16="http://schemas.microsoft.com/office/drawing/2014/main" id="{E0BFF835-3572-4D9F-2CB8-87AC067EE569}"/>
              </a:ext>
            </a:extLst>
          </p:cNvPr>
          <p:cNvCxnSpPr>
            <a:stCxn id="61" idx="4"/>
            <a:endCxn id="59" idx="0"/>
          </p:cNvCxnSpPr>
          <p:nvPr/>
        </p:nvCxnSpPr>
        <p:spPr>
          <a:xfrm>
            <a:off x="3204499" y="2337598"/>
            <a:ext cx="887379" cy="283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Đường nối Thẳng 87">
            <a:extLst>
              <a:ext uri="{FF2B5EF4-FFF2-40B4-BE49-F238E27FC236}">
                <a16:creationId xmlns:a16="http://schemas.microsoft.com/office/drawing/2014/main" id="{0A11700E-331B-87E0-8208-E9B7CF73E393}"/>
              </a:ext>
            </a:extLst>
          </p:cNvPr>
          <p:cNvCxnSpPr>
            <a:stCxn id="61" idx="0"/>
            <a:endCxn id="63" idx="4"/>
          </p:cNvCxnSpPr>
          <p:nvPr/>
        </p:nvCxnSpPr>
        <p:spPr>
          <a:xfrm flipV="1">
            <a:off x="3204499" y="1528290"/>
            <a:ext cx="1685795" cy="218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Hình Bầu dục 57">
            <a:extLst>
              <a:ext uri="{FF2B5EF4-FFF2-40B4-BE49-F238E27FC236}">
                <a16:creationId xmlns:a16="http://schemas.microsoft.com/office/drawing/2014/main" id="{EC707313-F85F-B3D0-ED56-B47431E1F145}"/>
              </a:ext>
            </a:extLst>
          </p:cNvPr>
          <p:cNvSpPr/>
          <p:nvPr/>
        </p:nvSpPr>
        <p:spPr>
          <a:xfrm>
            <a:off x="1962380" y="2620734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9" name="Hình Bầu dục 58">
            <a:extLst>
              <a:ext uri="{FF2B5EF4-FFF2-40B4-BE49-F238E27FC236}">
                <a16:creationId xmlns:a16="http://schemas.microsoft.com/office/drawing/2014/main" id="{FEAF9BDB-1FBB-80CD-F883-FCE0D602104D}"/>
              </a:ext>
            </a:extLst>
          </p:cNvPr>
          <p:cNvSpPr/>
          <p:nvPr/>
        </p:nvSpPr>
        <p:spPr>
          <a:xfrm>
            <a:off x="3780728" y="2620734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7" name="Đường nối Thẳng 66">
            <a:extLst>
              <a:ext uri="{FF2B5EF4-FFF2-40B4-BE49-F238E27FC236}">
                <a16:creationId xmlns:a16="http://schemas.microsoft.com/office/drawing/2014/main" id="{8212660F-F55F-E56E-6E48-91C8C7BA2B3F}"/>
              </a:ext>
            </a:extLst>
          </p:cNvPr>
          <p:cNvCxnSpPr>
            <a:stCxn id="29" idx="0"/>
            <a:endCxn id="58" idx="4"/>
          </p:cNvCxnSpPr>
          <p:nvPr/>
        </p:nvCxnSpPr>
        <p:spPr>
          <a:xfrm flipV="1">
            <a:off x="1895868" y="3211284"/>
            <a:ext cx="377662" cy="4075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F5F4361A-94F8-211B-4EF1-514BE2136FC5}"/>
              </a:ext>
            </a:extLst>
          </p:cNvPr>
          <p:cNvCxnSpPr>
            <a:stCxn id="58" idx="4"/>
            <a:endCxn id="34" idx="0"/>
          </p:cNvCxnSpPr>
          <p:nvPr/>
        </p:nvCxnSpPr>
        <p:spPr>
          <a:xfrm>
            <a:off x="2273530" y="3211284"/>
            <a:ext cx="483599" cy="4075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Đường nối Thẳng 70">
            <a:extLst>
              <a:ext uri="{FF2B5EF4-FFF2-40B4-BE49-F238E27FC236}">
                <a16:creationId xmlns:a16="http://schemas.microsoft.com/office/drawing/2014/main" id="{F74B61AB-D4B0-070D-5C04-226B689C1D5A}"/>
              </a:ext>
            </a:extLst>
          </p:cNvPr>
          <p:cNvCxnSpPr>
            <a:stCxn id="59" idx="4"/>
            <a:endCxn id="33" idx="0"/>
          </p:cNvCxnSpPr>
          <p:nvPr/>
        </p:nvCxnSpPr>
        <p:spPr>
          <a:xfrm flipH="1">
            <a:off x="3655190" y="3211284"/>
            <a:ext cx="436688" cy="4075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Đường nối Thẳng 72">
            <a:extLst>
              <a:ext uri="{FF2B5EF4-FFF2-40B4-BE49-F238E27FC236}">
                <a16:creationId xmlns:a16="http://schemas.microsoft.com/office/drawing/2014/main" id="{04FAB329-40F7-2F34-28C6-0A158DDE5583}"/>
              </a:ext>
            </a:extLst>
          </p:cNvPr>
          <p:cNvCxnSpPr>
            <a:cxnSpLocks/>
          </p:cNvCxnSpPr>
          <p:nvPr/>
        </p:nvCxnSpPr>
        <p:spPr>
          <a:xfrm>
            <a:off x="4112640" y="3211284"/>
            <a:ext cx="461373" cy="4075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Đường nối Thẳng 77">
            <a:extLst>
              <a:ext uri="{FF2B5EF4-FFF2-40B4-BE49-F238E27FC236}">
                <a16:creationId xmlns:a16="http://schemas.microsoft.com/office/drawing/2014/main" id="{3D12A5AB-F90C-26AF-FBCE-3F68FC1BDCCF}"/>
              </a:ext>
            </a:extLst>
          </p:cNvPr>
          <p:cNvCxnSpPr>
            <a:stCxn id="60" idx="4"/>
            <a:endCxn id="30" idx="0"/>
          </p:cNvCxnSpPr>
          <p:nvPr/>
        </p:nvCxnSpPr>
        <p:spPr>
          <a:xfrm>
            <a:off x="5857863" y="3211284"/>
            <a:ext cx="497010" cy="4075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Đường nối Thẳng 85">
            <a:extLst>
              <a:ext uri="{FF2B5EF4-FFF2-40B4-BE49-F238E27FC236}">
                <a16:creationId xmlns:a16="http://schemas.microsoft.com/office/drawing/2014/main" id="{AFF905A9-95AB-2495-0893-C65B397AE2A8}"/>
              </a:ext>
            </a:extLst>
          </p:cNvPr>
          <p:cNvCxnSpPr>
            <a:stCxn id="62" idx="4"/>
            <a:endCxn id="26" idx="0"/>
          </p:cNvCxnSpPr>
          <p:nvPr/>
        </p:nvCxnSpPr>
        <p:spPr>
          <a:xfrm>
            <a:off x="6466552" y="2337598"/>
            <a:ext cx="783845" cy="283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05D5B15F-8D2D-CA6B-E80E-4EC436C62494}"/>
              </a:ext>
            </a:extLst>
          </p:cNvPr>
          <p:cNvSpPr/>
          <p:nvPr/>
        </p:nvSpPr>
        <p:spPr>
          <a:xfrm>
            <a:off x="6939247" y="2620734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08E42E17-DFE8-FD67-9CC8-34F09FC0BA12}"/>
              </a:ext>
            </a:extLst>
          </p:cNvPr>
          <p:cNvSpPr/>
          <p:nvPr/>
        </p:nvSpPr>
        <p:spPr>
          <a:xfrm>
            <a:off x="1584718" y="3618873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0" name="Hình Bầu dục 29">
            <a:extLst>
              <a:ext uri="{FF2B5EF4-FFF2-40B4-BE49-F238E27FC236}">
                <a16:creationId xmlns:a16="http://schemas.microsoft.com/office/drawing/2014/main" id="{2EF40135-4CDA-926C-6A9B-9739D8C49713}"/>
              </a:ext>
            </a:extLst>
          </p:cNvPr>
          <p:cNvSpPr/>
          <p:nvPr/>
        </p:nvSpPr>
        <p:spPr>
          <a:xfrm>
            <a:off x="6043723" y="3618873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E947587A-A9AF-3A3A-26BA-0C76E8744559}"/>
              </a:ext>
            </a:extLst>
          </p:cNvPr>
          <p:cNvSpPr/>
          <p:nvPr/>
        </p:nvSpPr>
        <p:spPr>
          <a:xfrm>
            <a:off x="4242101" y="3618873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0824ABF3-F699-C7D1-079A-28B4FFBBA99C}"/>
              </a:ext>
            </a:extLst>
          </p:cNvPr>
          <p:cNvSpPr/>
          <p:nvPr/>
        </p:nvSpPr>
        <p:spPr>
          <a:xfrm>
            <a:off x="3344040" y="3618873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4" name="Hình Bầu dục 33">
            <a:extLst>
              <a:ext uri="{FF2B5EF4-FFF2-40B4-BE49-F238E27FC236}">
                <a16:creationId xmlns:a16="http://schemas.microsoft.com/office/drawing/2014/main" id="{B41AF7BC-0B5E-C223-5507-158C8D85B03F}"/>
              </a:ext>
            </a:extLst>
          </p:cNvPr>
          <p:cNvSpPr/>
          <p:nvPr/>
        </p:nvSpPr>
        <p:spPr>
          <a:xfrm>
            <a:off x="2445979" y="3618873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2" name="Hình Bầu dục 61">
            <a:extLst>
              <a:ext uri="{FF2B5EF4-FFF2-40B4-BE49-F238E27FC236}">
                <a16:creationId xmlns:a16="http://schemas.microsoft.com/office/drawing/2014/main" id="{548B248E-FD2F-8D90-1887-0B0F72D2E6C4}"/>
              </a:ext>
            </a:extLst>
          </p:cNvPr>
          <p:cNvSpPr/>
          <p:nvPr/>
        </p:nvSpPr>
        <p:spPr>
          <a:xfrm>
            <a:off x="6155402" y="1747048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3" name="Hình Bầu dục 62">
            <a:extLst>
              <a:ext uri="{FF2B5EF4-FFF2-40B4-BE49-F238E27FC236}">
                <a16:creationId xmlns:a16="http://schemas.microsoft.com/office/drawing/2014/main" id="{91D50686-12E0-2BA1-E479-E066C0F1817F}"/>
              </a:ext>
            </a:extLst>
          </p:cNvPr>
          <p:cNvSpPr/>
          <p:nvPr/>
        </p:nvSpPr>
        <p:spPr>
          <a:xfrm>
            <a:off x="4579144" y="937740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84" name="Đường nối Thẳng 83">
            <a:extLst>
              <a:ext uri="{FF2B5EF4-FFF2-40B4-BE49-F238E27FC236}">
                <a16:creationId xmlns:a16="http://schemas.microsoft.com/office/drawing/2014/main" id="{7D368BB2-2E37-8A51-2698-E326BF964155}"/>
              </a:ext>
            </a:extLst>
          </p:cNvPr>
          <p:cNvCxnSpPr>
            <a:stCxn id="62" idx="4"/>
            <a:endCxn id="60" idx="0"/>
          </p:cNvCxnSpPr>
          <p:nvPr/>
        </p:nvCxnSpPr>
        <p:spPr>
          <a:xfrm flipH="1">
            <a:off x="5857863" y="2337598"/>
            <a:ext cx="608689" cy="283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Đường nối Thẳng 89">
            <a:extLst>
              <a:ext uri="{FF2B5EF4-FFF2-40B4-BE49-F238E27FC236}">
                <a16:creationId xmlns:a16="http://schemas.microsoft.com/office/drawing/2014/main" id="{8018E3C7-3413-F6A7-96F6-2990A1FF38E3}"/>
              </a:ext>
            </a:extLst>
          </p:cNvPr>
          <p:cNvCxnSpPr>
            <a:stCxn id="63" idx="4"/>
            <a:endCxn id="62" idx="0"/>
          </p:cNvCxnSpPr>
          <p:nvPr/>
        </p:nvCxnSpPr>
        <p:spPr>
          <a:xfrm>
            <a:off x="4890294" y="1528290"/>
            <a:ext cx="1576258" cy="218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Hình Bầu dục 59">
            <a:extLst>
              <a:ext uri="{FF2B5EF4-FFF2-40B4-BE49-F238E27FC236}">
                <a16:creationId xmlns:a16="http://schemas.microsoft.com/office/drawing/2014/main" id="{722F32EF-2C4C-AF0C-AAAD-4CE84588F78B}"/>
              </a:ext>
            </a:extLst>
          </p:cNvPr>
          <p:cNvSpPr/>
          <p:nvPr/>
        </p:nvSpPr>
        <p:spPr>
          <a:xfrm>
            <a:off x="5546713" y="2620734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76" name="Đường nối Thẳng 75">
            <a:extLst>
              <a:ext uri="{FF2B5EF4-FFF2-40B4-BE49-F238E27FC236}">
                <a16:creationId xmlns:a16="http://schemas.microsoft.com/office/drawing/2014/main" id="{33B1FF0B-F1AB-0C8D-3949-9830C3EAAD6F}"/>
              </a:ext>
            </a:extLst>
          </p:cNvPr>
          <p:cNvCxnSpPr>
            <a:stCxn id="60" idx="4"/>
            <a:endCxn id="31" idx="0"/>
          </p:cNvCxnSpPr>
          <p:nvPr/>
        </p:nvCxnSpPr>
        <p:spPr>
          <a:xfrm flipH="1">
            <a:off x="5451312" y="3211284"/>
            <a:ext cx="406551" cy="4075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7CBAE73A-FC89-0091-963F-D6F0A9759C9C}"/>
              </a:ext>
            </a:extLst>
          </p:cNvPr>
          <p:cNvSpPr/>
          <p:nvPr/>
        </p:nvSpPr>
        <p:spPr>
          <a:xfrm>
            <a:off x="5140162" y="3618873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46" name="Hình Bầu dục 145">
            <a:extLst>
              <a:ext uri="{FF2B5EF4-FFF2-40B4-BE49-F238E27FC236}">
                <a16:creationId xmlns:a16="http://schemas.microsoft.com/office/drawing/2014/main" id="{1BA85B72-66E7-90A1-AD16-CA29A496FB45}"/>
              </a:ext>
            </a:extLst>
          </p:cNvPr>
          <p:cNvSpPr/>
          <p:nvPr/>
        </p:nvSpPr>
        <p:spPr>
          <a:xfrm>
            <a:off x="1590154" y="3618873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7" name="Hình Bầu dục 146">
            <a:extLst>
              <a:ext uri="{FF2B5EF4-FFF2-40B4-BE49-F238E27FC236}">
                <a16:creationId xmlns:a16="http://schemas.microsoft.com/office/drawing/2014/main" id="{DE67C89E-5621-7E73-4A37-4D50E2E5524C}"/>
              </a:ext>
            </a:extLst>
          </p:cNvPr>
          <p:cNvSpPr/>
          <p:nvPr/>
        </p:nvSpPr>
        <p:spPr>
          <a:xfrm>
            <a:off x="2445979" y="3618873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8" name="Hình Bầu dục 147">
            <a:extLst>
              <a:ext uri="{FF2B5EF4-FFF2-40B4-BE49-F238E27FC236}">
                <a16:creationId xmlns:a16="http://schemas.microsoft.com/office/drawing/2014/main" id="{0BB0A2B5-2313-E9AF-CCE7-1B8D9F14700B}"/>
              </a:ext>
            </a:extLst>
          </p:cNvPr>
          <p:cNvSpPr/>
          <p:nvPr/>
        </p:nvSpPr>
        <p:spPr>
          <a:xfrm>
            <a:off x="1961140" y="2620734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49" name="Hình Bầu dục 148">
            <a:extLst>
              <a:ext uri="{FF2B5EF4-FFF2-40B4-BE49-F238E27FC236}">
                <a16:creationId xmlns:a16="http://schemas.microsoft.com/office/drawing/2014/main" id="{A0D03AC4-7409-6789-9D61-84AC0D925AA3}"/>
              </a:ext>
            </a:extLst>
          </p:cNvPr>
          <p:cNvSpPr/>
          <p:nvPr/>
        </p:nvSpPr>
        <p:spPr>
          <a:xfrm>
            <a:off x="3344040" y="3619314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52" name="Hình Bầu dục 151">
            <a:extLst>
              <a:ext uri="{FF2B5EF4-FFF2-40B4-BE49-F238E27FC236}">
                <a16:creationId xmlns:a16="http://schemas.microsoft.com/office/drawing/2014/main" id="{3C057E79-CF58-81C9-244F-1D87E02C6163}"/>
              </a:ext>
            </a:extLst>
          </p:cNvPr>
          <p:cNvSpPr/>
          <p:nvPr/>
        </p:nvSpPr>
        <p:spPr>
          <a:xfrm>
            <a:off x="4244638" y="3618873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53" name="Hình Bầu dục 152">
            <a:extLst>
              <a:ext uri="{FF2B5EF4-FFF2-40B4-BE49-F238E27FC236}">
                <a16:creationId xmlns:a16="http://schemas.microsoft.com/office/drawing/2014/main" id="{BEBE2C0E-31BB-1382-6E14-E2EE1C008061}"/>
              </a:ext>
            </a:extLst>
          </p:cNvPr>
          <p:cNvSpPr/>
          <p:nvPr/>
        </p:nvSpPr>
        <p:spPr>
          <a:xfrm>
            <a:off x="3781694" y="2620514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54" name="Hình Bầu dục 153">
            <a:extLst>
              <a:ext uri="{FF2B5EF4-FFF2-40B4-BE49-F238E27FC236}">
                <a16:creationId xmlns:a16="http://schemas.microsoft.com/office/drawing/2014/main" id="{6FDAF37C-BF40-239B-376E-3C2A1642AD88}"/>
              </a:ext>
            </a:extLst>
          </p:cNvPr>
          <p:cNvSpPr/>
          <p:nvPr/>
        </p:nvSpPr>
        <p:spPr>
          <a:xfrm>
            <a:off x="2893349" y="1747048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155" name="Hình Bầu dục 154">
            <a:extLst>
              <a:ext uri="{FF2B5EF4-FFF2-40B4-BE49-F238E27FC236}">
                <a16:creationId xmlns:a16="http://schemas.microsoft.com/office/drawing/2014/main" id="{60BFD039-1628-54DD-3411-B853909B86E3}"/>
              </a:ext>
            </a:extLst>
          </p:cNvPr>
          <p:cNvSpPr/>
          <p:nvPr/>
        </p:nvSpPr>
        <p:spPr>
          <a:xfrm>
            <a:off x="5145662" y="3618873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6" name="Hình Bầu dục 155">
            <a:extLst>
              <a:ext uri="{FF2B5EF4-FFF2-40B4-BE49-F238E27FC236}">
                <a16:creationId xmlns:a16="http://schemas.microsoft.com/office/drawing/2014/main" id="{D3D2398F-4513-C4C6-FDFB-94990D4ACB04}"/>
              </a:ext>
            </a:extLst>
          </p:cNvPr>
          <p:cNvSpPr/>
          <p:nvPr/>
        </p:nvSpPr>
        <p:spPr>
          <a:xfrm>
            <a:off x="6046672" y="3618873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7" name="Hình Bầu dục 156">
            <a:extLst>
              <a:ext uri="{FF2B5EF4-FFF2-40B4-BE49-F238E27FC236}">
                <a16:creationId xmlns:a16="http://schemas.microsoft.com/office/drawing/2014/main" id="{62DB3130-3A20-58F9-EC26-64EEF35E0EF1}"/>
              </a:ext>
            </a:extLst>
          </p:cNvPr>
          <p:cNvSpPr/>
          <p:nvPr/>
        </p:nvSpPr>
        <p:spPr>
          <a:xfrm>
            <a:off x="5546713" y="2620514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8" name="Hình Bầu dục 157">
            <a:extLst>
              <a:ext uri="{FF2B5EF4-FFF2-40B4-BE49-F238E27FC236}">
                <a16:creationId xmlns:a16="http://schemas.microsoft.com/office/drawing/2014/main" id="{F0B6F13D-9257-C635-4DC1-0DDE0E9D1B99}"/>
              </a:ext>
            </a:extLst>
          </p:cNvPr>
          <p:cNvSpPr/>
          <p:nvPr/>
        </p:nvSpPr>
        <p:spPr>
          <a:xfrm>
            <a:off x="6939247" y="2620514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59" name="Hình Bầu dục 158">
            <a:extLst>
              <a:ext uri="{FF2B5EF4-FFF2-40B4-BE49-F238E27FC236}">
                <a16:creationId xmlns:a16="http://schemas.microsoft.com/office/drawing/2014/main" id="{A0AC3B86-813D-02CE-FC18-25331E64945E}"/>
              </a:ext>
            </a:extLst>
          </p:cNvPr>
          <p:cNvSpPr/>
          <p:nvPr/>
        </p:nvSpPr>
        <p:spPr>
          <a:xfrm>
            <a:off x="6155402" y="1747048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62" name="Hình Bầu dục 161">
            <a:extLst>
              <a:ext uri="{FF2B5EF4-FFF2-40B4-BE49-F238E27FC236}">
                <a16:creationId xmlns:a16="http://schemas.microsoft.com/office/drawing/2014/main" id="{49F208E6-C89C-243F-C385-6191118BEF4C}"/>
              </a:ext>
            </a:extLst>
          </p:cNvPr>
          <p:cNvSpPr/>
          <p:nvPr/>
        </p:nvSpPr>
        <p:spPr>
          <a:xfrm>
            <a:off x="4579144" y="937740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FA3BE9F8-FE56-75F7-CBB9-359846FC24DF}"/>
              </a:ext>
            </a:extLst>
          </p:cNvPr>
          <p:cNvSpPr txBox="1"/>
          <p:nvPr/>
        </p:nvSpPr>
        <p:spPr>
          <a:xfrm>
            <a:off x="359282" y="269501"/>
            <a:ext cx="8331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highlight>
                  <a:schemeClr val="accent1"/>
                </a:highlight>
                <a:latin typeface="Lora" pitchFamily="2" charset="0"/>
              </a:rPr>
              <a:t>a. </a:t>
            </a:r>
            <a:r>
              <a:rPr lang="en-US" sz="2800" b="1" err="1">
                <a:highlight>
                  <a:schemeClr val="accent1"/>
                </a:highlight>
                <a:latin typeface="Lora" pitchFamily="2" charset="0"/>
              </a:rPr>
              <a:t>Tạo</a:t>
            </a:r>
            <a:r>
              <a:rPr lang="en-US" sz="2800" b="1">
                <a:highlight>
                  <a:schemeClr val="accent1"/>
                </a:highlight>
                <a:latin typeface="Lora" pitchFamily="2" charset="0"/>
              </a:rPr>
              <a:t> </a:t>
            </a:r>
            <a:r>
              <a:rPr lang="en-US" sz="2800" b="1" err="1">
                <a:highlight>
                  <a:schemeClr val="accent1"/>
                </a:highlight>
                <a:latin typeface="Lora" pitchFamily="2" charset="0"/>
              </a:rPr>
              <a:t>cây</a:t>
            </a:r>
            <a:r>
              <a:rPr lang="en-US" sz="2800" b="1">
                <a:highlight>
                  <a:schemeClr val="accent1"/>
                </a:highlight>
                <a:latin typeface="Lora" pitchFamily="2" charset="0"/>
              </a:rPr>
              <a:t>:</a:t>
            </a:r>
            <a:r>
              <a:rPr lang="en-US" sz="2800">
                <a:latin typeface="Lora" pitchFamily="2" charset="0"/>
              </a:rPr>
              <a:t> </a:t>
            </a:r>
            <a:r>
              <a:rPr lang="en-US" sz="2800" i="0">
                <a:latin typeface="Lora" pitchFamily="2" charset="0"/>
              </a:rPr>
              <a:t>Cho </a:t>
            </a:r>
            <a:r>
              <a:rPr lang="en-US" sz="2800" i="0" err="1">
                <a:latin typeface="Lora" pitchFamily="2" charset="0"/>
              </a:rPr>
              <a:t>mảng</a:t>
            </a:r>
            <a:r>
              <a:rPr lang="en-US" sz="2800" i="0">
                <a:latin typeface="Lora" pitchFamily="2" charset="0"/>
              </a:rPr>
              <a:t> A = {11, 6, 13, 18, 8, 4, 16}.</a:t>
            </a:r>
            <a:endParaRPr lang="en" sz="2800" i="0">
              <a:latin typeface="Lora" pitchFamily="2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1ADE44C2-763C-C543-9286-BA853C0B72E2}"/>
              </a:ext>
            </a:extLst>
          </p:cNvPr>
          <p:cNvSpPr txBox="1"/>
          <p:nvPr/>
        </p:nvSpPr>
        <p:spPr>
          <a:xfrm>
            <a:off x="3504203" y="1971519"/>
            <a:ext cx="807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[0,3]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CF6E9FA-B4C2-0447-CC41-77517C603AF9}"/>
              </a:ext>
            </a:extLst>
          </p:cNvPr>
          <p:cNvSpPr txBox="1"/>
          <p:nvPr/>
        </p:nvSpPr>
        <p:spPr>
          <a:xfrm>
            <a:off x="2594804" y="2803811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[0,1]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EF0D90C-3137-BB89-4F15-515D9333674A}"/>
              </a:ext>
            </a:extLst>
          </p:cNvPr>
          <p:cNvSpPr txBox="1"/>
          <p:nvPr/>
        </p:nvSpPr>
        <p:spPr>
          <a:xfrm>
            <a:off x="4423749" y="2845155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[2,3]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623B3CD-C7BA-F591-9A1A-504B5148B21C}"/>
              </a:ext>
            </a:extLst>
          </p:cNvPr>
          <p:cNvSpPr txBox="1"/>
          <p:nvPr/>
        </p:nvSpPr>
        <p:spPr>
          <a:xfrm>
            <a:off x="1656906" y="4226340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[0,0]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510CB8D-2C7F-E24F-E442-1E94886B664B}"/>
              </a:ext>
            </a:extLst>
          </p:cNvPr>
          <p:cNvSpPr txBox="1"/>
          <p:nvPr/>
        </p:nvSpPr>
        <p:spPr>
          <a:xfrm>
            <a:off x="2505154" y="4226339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[1,1]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07284AFE-D64A-679A-8B96-F9BCC7F6740F}"/>
              </a:ext>
            </a:extLst>
          </p:cNvPr>
          <p:cNvSpPr txBox="1"/>
          <p:nvPr/>
        </p:nvSpPr>
        <p:spPr>
          <a:xfrm>
            <a:off x="3385037" y="4226339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[2,2]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723AA4E2-7855-A962-26E3-9C4CBD0E7F02}"/>
              </a:ext>
            </a:extLst>
          </p:cNvPr>
          <p:cNvSpPr txBox="1"/>
          <p:nvPr/>
        </p:nvSpPr>
        <p:spPr>
          <a:xfrm>
            <a:off x="4278195" y="4226341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[3,3]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215D49D3-B9FF-4928-6D02-19DAF2057382}"/>
              </a:ext>
            </a:extLst>
          </p:cNvPr>
          <p:cNvSpPr txBox="1"/>
          <p:nvPr/>
        </p:nvSpPr>
        <p:spPr>
          <a:xfrm>
            <a:off x="6775088" y="1971519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[4,6]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A635AE17-A5E8-C0D5-D796-DFCE470782F3}"/>
              </a:ext>
            </a:extLst>
          </p:cNvPr>
          <p:cNvSpPr txBox="1"/>
          <p:nvPr/>
        </p:nvSpPr>
        <p:spPr>
          <a:xfrm>
            <a:off x="5176256" y="1133877"/>
            <a:ext cx="867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[0,6]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D6FCD6FB-F3E8-B75E-3666-1C2DBFE67FC0}"/>
              </a:ext>
            </a:extLst>
          </p:cNvPr>
          <p:cNvSpPr txBox="1"/>
          <p:nvPr/>
        </p:nvSpPr>
        <p:spPr>
          <a:xfrm>
            <a:off x="6188882" y="2805214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[4,5]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5A414FEF-58C0-4477-CDF3-9E00271323C1}"/>
              </a:ext>
            </a:extLst>
          </p:cNvPr>
          <p:cNvSpPr txBox="1"/>
          <p:nvPr/>
        </p:nvSpPr>
        <p:spPr>
          <a:xfrm>
            <a:off x="7558933" y="2845154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[6,6]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34B71F05-A18C-7A47-6151-5A8D50BAEEA7}"/>
              </a:ext>
            </a:extLst>
          </p:cNvPr>
          <p:cNvSpPr txBox="1"/>
          <p:nvPr/>
        </p:nvSpPr>
        <p:spPr>
          <a:xfrm>
            <a:off x="5212350" y="4226338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[4,4]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1AEB65B6-4B12-AE02-5B0A-0C23163CB12D}"/>
              </a:ext>
            </a:extLst>
          </p:cNvPr>
          <p:cNvSpPr txBox="1"/>
          <p:nvPr/>
        </p:nvSpPr>
        <p:spPr>
          <a:xfrm>
            <a:off x="6142462" y="4226338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[5,5]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A0960424-9A12-F6BD-F682-61756B5D7083}"/>
              </a:ext>
            </a:extLst>
          </p:cNvPr>
          <p:cNvSpPr txBox="1"/>
          <p:nvPr/>
        </p:nvSpPr>
        <p:spPr>
          <a:xfrm>
            <a:off x="4741039" y="1556686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(0)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239743AA-13EE-2DBC-5BE4-B0135A8A5886}"/>
              </a:ext>
            </a:extLst>
          </p:cNvPr>
          <p:cNvSpPr txBox="1"/>
          <p:nvPr/>
        </p:nvSpPr>
        <p:spPr>
          <a:xfrm>
            <a:off x="3025285" y="2345019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(1)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5ABF810A-EF53-73B2-DA52-0284B7659D64}"/>
              </a:ext>
            </a:extLst>
          </p:cNvPr>
          <p:cNvSpPr txBox="1"/>
          <p:nvPr/>
        </p:nvSpPr>
        <p:spPr>
          <a:xfrm>
            <a:off x="2105967" y="3302493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(3)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A27915D7-425D-4335-A11E-40938E902DA2}"/>
              </a:ext>
            </a:extLst>
          </p:cNvPr>
          <p:cNvSpPr txBox="1"/>
          <p:nvPr/>
        </p:nvSpPr>
        <p:spPr>
          <a:xfrm>
            <a:off x="1341537" y="4033361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(7)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C041700E-704D-0BDC-73AD-6BDCA00A0D07}"/>
              </a:ext>
            </a:extLst>
          </p:cNvPr>
          <p:cNvSpPr txBox="1"/>
          <p:nvPr/>
        </p:nvSpPr>
        <p:spPr>
          <a:xfrm>
            <a:off x="2902795" y="4078046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(8)</a:t>
            </a: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D5FE40CD-D2D1-1CE3-92EA-B1853C2BB795}"/>
              </a:ext>
            </a:extLst>
          </p:cNvPr>
          <p:cNvSpPr txBox="1"/>
          <p:nvPr/>
        </p:nvSpPr>
        <p:spPr>
          <a:xfrm>
            <a:off x="3204499" y="4078045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(9)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DFAF6926-EF99-959E-EAEF-788531571D22}"/>
              </a:ext>
            </a:extLst>
          </p:cNvPr>
          <p:cNvSpPr txBox="1"/>
          <p:nvPr/>
        </p:nvSpPr>
        <p:spPr>
          <a:xfrm>
            <a:off x="4670469" y="4078045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(10)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23E81198-FC54-B8AF-E84D-B63236ECE2ED}"/>
              </a:ext>
            </a:extLst>
          </p:cNvPr>
          <p:cNvSpPr txBox="1"/>
          <p:nvPr/>
        </p:nvSpPr>
        <p:spPr>
          <a:xfrm>
            <a:off x="6553116" y="4042280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(12)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693C951F-4A58-F7AC-9BE2-91CBBCA2737D}"/>
              </a:ext>
            </a:extLst>
          </p:cNvPr>
          <p:cNvSpPr txBox="1"/>
          <p:nvPr/>
        </p:nvSpPr>
        <p:spPr>
          <a:xfrm>
            <a:off x="4992183" y="4068128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(11)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C28AB68E-1945-8858-2155-0D212A65A604}"/>
              </a:ext>
            </a:extLst>
          </p:cNvPr>
          <p:cNvSpPr txBox="1"/>
          <p:nvPr/>
        </p:nvSpPr>
        <p:spPr>
          <a:xfrm>
            <a:off x="3925985" y="3260117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(4)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0D990571-CF06-E006-3807-35FC2490D00C}"/>
              </a:ext>
            </a:extLst>
          </p:cNvPr>
          <p:cNvSpPr txBox="1"/>
          <p:nvPr/>
        </p:nvSpPr>
        <p:spPr>
          <a:xfrm>
            <a:off x="6295050" y="2353292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(3)</a:t>
            </a: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DA178187-C51B-331D-7870-10585D3CA849}"/>
              </a:ext>
            </a:extLst>
          </p:cNvPr>
          <p:cNvSpPr txBox="1"/>
          <p:nvPr/>
        </p:nvSpPr>
        <p:spPr>
          <a:xfrm>
            <a:off x="5694997" y="3280623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(5)</a:t>
            </a: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9326F498-8CAD-511C-1C49-76FCAD171FEC}"/>
              </a:ext>
            </a:extLst>
          </p:cNvPr>
          <p:cNvSpPr txBox="1"/>
          <p:nvPr/>
        </p:nvSpPr>
        <p:spPr>
          <a:xfrm>
            <a:off x="7114990" y="3199909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1461789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3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3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3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23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0"/>
                            </p:stCondLst>
                            <p:childTnLst>
                              <p:par>
                                <p:cTn id="1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7" grpId="0" animBg="1"/>
      <p:bldP spid="148" grpId="0" animBg="1"/>
      <p:bldP spid="149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C55CF3B7-791E-38D4-ACBB-54ACAC846FF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94922" y="4534118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174" name="Nhóm 173">
            <a:extLst>
              <a:ext uri="{FF2B5EF4-FFF2-40B4-BE49-F238E27FC236}">
                <a16:creationId xmlns:a16="http://schemas.microsoft.com/office/drawing/2014/main" id="{310AD480-5A8E-7A61-4D9C-6FA2404C0EC9}"/>
              </a:ext>
            </a:extLst>
          </p:cNvPr>
          <p:cNvGrpSpPr/>
          <p:nvPr/>
        </p:nvGrpSpPr>
        <p:grpSpPr>
          <a:xfrm>
            <a:off x="1632343" y="393653"/>
            <a:ext cx="5976829" cy="3319846"/>
            <a:chOff x="1632343" y="393653"/>
            <a:chExt cx="5976829" cy="3301420"/>
          </a:xfrm>
        </p:grpSpPr>
        <p:sp>
          <p:nvSpPr>
            <p:cNvPr id="61" name="Hình Bầu dục 60">
              <a:extLst>
                <a:ext uri="{FF2B5EF4-FFF2-40B4-BE49-F238E27FC236}">
                  <a16:creationId xmlns:a16="http://schemas.microsoft.com/office/drawing/2014/main" id="{A6D9BAA3-A37C-48E1-35E9-87B594AADF65}"/>
                </a:ext>
              </a:extLst>
            </p:cNvPr>
            <p:cNvSpPr/>
            <p:nvPr/>
          </p:nvSpPr>
          <p:spPr>
            <a:xfrm>
              <a:off x="2940974" y="1232698"/>
              <a:ext cx="622300" cy="5905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48</a:t>
              </a:r>
            </a:p>
          </p:txBody>
        </p:sp>
        <p:cxnSp>
          <p:nvCxnSpPr>
            <p:cNvPr id="80" name="Đường nối Thẳng 79">
              <a:extLst>
                <a:ext uri="{FF2B5EF4-FFF2-40B4-BE49-F238E27FC236}">
                  <a16:creationId xmlns:a16="http://schemas.microsoft.com/office/drawing/2014/main" id="{A7B2B2E0-1ED2-62F1-C343-0EA405C81E2D}"/>
                </a:ext>
              </a:extLst>
            </p:cNvPr>
            <p:cNvCxnSpPr>
              <a:stCxn id="61" idx="4"/>
              <a:endCxn id="58" idx="0"/>
            </p:cNvCxnSpPr>
            <p:nvPr/>
          </p:nvCxnSpPr>
          <p:spPr>
            <a:xfrm flipH="1">
              <a:off x="2321155" y="1823248"/>
              <a:ext cx="930969" cy="283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Đường nối Thẳng 81">
              <a:extLst>
                <a:ext uri="{FF2B5EF4-FFF2-40B4-BE49-F238E27FC236}">
                  <a16:creationId xmlns:a16="http://schemas.microsoft.com/office/drawing/2014/main" id="{E0BFF835-3572-4D9F-2CB8-87AC067EE569}"/>
                </a:ext>
              </a:extLst>
            </p:cNvPr>
            <p:cNvCxnSpPr>
              <a:stCxn id="61" idx="4"/>
              <a:endCxn id="59" idx="0"/>
            </p:cNvCxnSpPr>
            <p:nvPr/>
          </p:nvCxnSpPr>
          <p:spPr>
            <a:xfrm>
              <a:off x="3252124" y="1823248"/>
              <a:ext cx="887379" cy="283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Đường nối Thẳng 87">
              <a:extLst>
                <a:ext uri="{FF2B5EF4-FFF2-40B4-BE49-F238E27FC236}">
                  <a16:creationId xmlns:a16="http://schemas.microsoft.com/office/drawing/2014/main" id="{0A11700E-331B-87E0-8208-E9B7CF73E393}"/>
                </a:ext>
              </a:extLst>
            </p:cNvPr>
            <p:cNvCxnSpPr>
              <a:stCxn id="61" idx="0"/>
              <a:endCxn id="63" idx="4"/>
            </p:cNvCxnSpPr>
            <p:nvPr/>
          </p:nvCxnSpPr>
          <p:spPr>
            <a:xfrm flipV="1">
              <a:off x="3252124" y="984203"/>
              <a:ext cx="1646291" cy="24849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Hình Bầu dục 57">
              <a:extLst>
                <a:ext uri="{FF2B5EF4-FFF2-40B4-BE49-F238E27FC236}">
                  <a16:creationId xmlns:a16="http://schemas.microsoft.com/office/drawing/2014/main" id="{EC707313-F85F-B3D0-ED56-B47431E1F145}"/>
                </a:ext>
              </a:extLst>
            </p:cNvPr>
            <p:cNvSpPr/>
            <p:nvPr/>
          </p:nvSpPr>
          <p:spPr>
            <a:xfrm>
              <a:off x="2010005" y="2106384"/>
              <a:ext cx="622300" cy="5905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9" name="Hình Bầu dục 58">
              <a:extLst>
                <a:ext uri="{FF2B5EF4-FFF2-40B4-BE49-F238E27FC236}">
                  <a16:creationId xmlns:a16="http://schemas.microsoft.com/office/drawing/2014/main" id="{FEAF9BDB-1FBB-80CD-F883-FCE0D602104D}"/>
                </a:ext>
              </a:extLst>
            </p:cNvPr>
            <p:cNvSpPr/>
            <p:nvPr/>
          </p:nvSpPr>
          <p:spPr>
            <a:xfrm>
              <a:off x="3828353" y="2106384"/>
              <a:ext cx="622300" cy="5905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31</a:t>
              </a:r>
            </a:p>
          </p:txBody>
        </p:sp>
        <p:cxnSp>
          <p:nvCxnSpPr>
            <p:cNvPr id="67" name="Đường nối Thẳng 66">
              <a:extLst>
                <a:ext uri="{FF2B5EF4-FFF2-40B4-BE49-F238E27FC236}">
                  <a16:creationId xmlns:a16="http://schemas.microsoft.com/office/drawing/2014/main" id="{8212660F-F55F-E56E-6E48-91C8C7BA2B3F}"/>
                </a:ext>
              </a:extLst>
            </p:cNvPr>
            <p:cNvCxnSpPr>
              <a:stCxn id="29" idx="0"/>
              <a:endCxn id="58" idx="4"/>
            </p:cNvCxnSpPr>
            <p:nvPr/>
          </p:nvCxnSpPr>
          <p:spPr>
            <a:xfrm flipV="1">
              <a:off x="1943493" y="2696934"/>
              <a:ext cx="377662" cy="4075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Đường nối Thẳng 68">
              <a:extLst>
                <a:ext uri="{FF2B5EF4-FFF2-40B4-BE49-F238E27FC236}">
                  <a16:creationId xmlns:a16="http://schemas.microsoft.com/office/drawing/2014/main" id="{F5F4361A-94F8-211B-4EF1-514BE2136FC5}"/>
                </a:ext>
              </a:extLst>
            </p:cNvPr>
            <p:cNvCxnSpPr>
              <a:stCxn id="58" idx="4"/>
              <a:endCxn id="34" idx="0"/>
            </p:cNvCxnSpPr>
            <p:nvPr/>
          </p:nvCxnSpPr>
          <p:spPr>
            <a:xfrm>
              <a:off x="2321155" y="2696934"/>
              <a:ext cx="483599" cy="4075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Đường nối Thẳng 70">
              <a:extLst>
                <a:ext uri="{FF2B5EF4-FFF2-40B4-BE49-F238E27FC236}">
                  <a16:creationId xmlns:a16="http://schemas.microsoft.com/office/drawing/2014/main" id="{F74B61AB-D4B0-070D-5C04-226B689C1D5A}"/>
                </a:ext>
              </a:extLst>
            </p:cNvPr>
            <p:cNvCxnSpPr>
              <a:stCxn id="59" idx="4"/>
              <a:endCxn id="33" idx="0"/>
            </p:cNvCxnSpPr>
            <p:nvPr/>
          </p:nvCxnSpPr>
          <p:spPr>
            <a:xfrm flipH="1">
              <a:off x="3702815" y="2696934"/>
              <a:ext cx="436688" cy="4075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Đường nối Thẳng 72">
              <a:extLst>
                <a:ext uri="{FF2B5EF4-FFF2-40B4-BE49-F238E27FC236}">
                  <a16:creationId xmlns:a16="http://schemas.microsoft.com/office/drawing/2014/main" id="{04FAB329-40F7-2F34-28C6-0A158DDE5583}"/>
                </a:ext>
              </a:extLst>
            </p:cNvPr>
            <p:cNvCxnSpPr>
              <a:cxnSpLocks/>
              <a:stCxn id="59" idx="4"/>
              <a:endCxn id="32" idx="0"/>
            </p:cNvCxnSpPr>
            <p:nvPr/>
          </p:nvCxnSpPr>
          <p:spPr>
            <a:xfrm>
              <a:off x="4139503" y="2696934"/>
              <a:ext cx="461373" cy="4075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Đường nối Thẳng 85">
              <a:extLst>
                <a:ext uri="{FF2B5EF4-FFF2-40B4-BE49-F238E27FC236}">
                  <a16:creationId xmlns:a16="http://schemas.microsoft.com/office/drawing/2014/main" id="{AFF905A9-95AB-2495-0893-C65B397AE2A8}"/>
                </a:ext>
              </a:extLst>
            </p:cNvPr>
            <p:cNvCxnSpPr>
              <a:stCxn id="62" idx="4"/>
              <a:endCxn id="26" idx="0"/>
            </p:cNvCxnSpPr>
            <p:nvPr/>
          </p:nvCxnSpPr>
          <p:spPr>
            <a:xfrm>
              <a:off x="6514177" y="1823248"/>
              <a:ext cx="783845" cy="283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Hình Bầu dục 25">
              <a:extLst>
                <a:ext uri="{FF2B5EF4-FFF2-40B4-BE49-F238E27FC236}">
                  <a16:creationId xmlns:a16="http://schemas.microsoft.com/office/drawing/2014/main" id="{05D5B15F-8D2D-CA6B-E80E-4EC436C62494}"/>
                </a:ext>
              </a:extLst>
            </p:cNvPr>
            <p:cNvSpPr/>
            <p:nvPr/>
          </p:nvSpPr>
          <p:spPr>
            <a:xfrm>
              <a:off x="6986872" y="2106384"/>
              <a:ext cx="622300" cy="5905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9" name="Hình Bầu dục 28">
              <a:extLst>
                <a:ext uri="{FF2B5EF4-FFF2-40B4-BE49-F238E27FC236}">
                  <a16:creationId xmlns:a16="http://schemas.microsoft.com/office/drawing/2014/main" id="{08E42E17-DFE8-FD67-9CC8-34F09FC0BA12}"/>
                </a:ext>
              </a:extLst>
            </p:cNvPr>
            <p:cNvSpPr/>
            <p:nvPr/>
          </p:nvSpPr>
          <p:spPr>
            <a:xfrm>
              <a:off x="1632343" y="3104523"/>
              <a:ext cx="622300" cy="5905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Hình Bầu dục 29">
              <a:extLst>
                <a:ext uri="{FF2B5EF4-FFF2-40B4-BE49-F238E27FC236}">
                  <a16:creationId xmlns:a16="http://schemas.microsoft.com/office/drawing/2014/main" id="{2EF40135-4CDA-926C-6A9B-9739D8C49713}"/>
                </a:ext>
              </a:extLst>
            </p:cNvPr>
            <p:cNvSpPr/>
            <p:nvPr/>
          </p:nvSpPr>
          <p:spPr>
            <a:xfrm>
              <a:off x="6091348" y="3104523"/>
              <a:ext cx="622300" cy="5905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" name="Hình Bầu dục 31">
              <a:extLst>
                <a:ext uri="{FF2B5EF4-FFF2-40B4-BE49-F238E27FC236}">
                  <a16:creationId xmlns:a16="http://schemas.microsoft.com/office/drawing/2014/main" id="{E947587A-A9AF-3A3A-26BA-0C76E8744559}"/>
                </a:ext>
              </a:extLst>
            </p:cNvPr>
            <p:cNvSpPr/>
            <p:nvPr/>
          </p:nvSpPr>
          <p:spPr>
            <a:xfrm>
              <a:off x="4289726" y="3104523"/>
              <a:ext cx="622300" cy="5905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33" name="Hình Bầu dục 32">
              <a:extLst>
                <a:ext uri="{FF2B5EF4-FFF2-40B4-BE49-F238E27FC236}">
                  <a16:creationId xmlns:a16="http://schemas.microsoft.com/office/drawing/2014/main" id="{0824ABF3-F699-C7D1-079A-28B4FFBBA99C}"/>
                </a:ext>
              </a:extLst>
            </p:cNvPr>
            <p:cNvSpPr/>
            <p:nvPr/>
          </p:nvSpPr>
          <p:spPr>
            <a:xfrm>
              <a:off x="3391665" y="3104523"/>
              <a:ext cx="622300" cy="5905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4" name="Hình Bầu dục 33">
              <a:extLst>
                <a:ext uri="{FF2B5EF4-FFF2-40B4-BE49-F238E27FC236}">
                  <a16:creationId xmlns:a16="http://schemas.microsoft.com/office/drawing/2014/main" id="{B41AF7BC-0B5E-C223-5507-158C8D85B03F}"/>
                </a:ext>
              </a:extLst>
            </p:cNvPr>
            <p:cNvSpPr/>
            <p:nvPr/>
          </p:nvSpPr>
          <p:spPr>
            <a:xfrm>
              <a:off x="2493604" y="3104523"/>
              <a:ext cx="622300" cy="5905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78" name="Đường nối Thẳng 77">
              <a:extLst>
                <a:ext uri="{FF2B5EF4-FFF2-40B4-BE49-F238E27FC236}">
                  <a16:creationId xmlns:a16="http://schemas.microsoft.com/office/drawing/2014/main" id="{3D12A5AB-F90C-26AF-FBCE-3F68FC1BDCCF}"/>
                </a:ext>
              </a:extLst>
            </p:cNvPr>
            <p:cNvCxnSpPr>
              <a:stCxn id="60" idx="4"/>
              <a:endCxn id="30" idx="0"/>
            </p:cNvCxnSpPr>
            <p:nvPr/>
          </p:nvCxnSpPr>
          <p:spPr>
            <a:xfrm>
              <a:off x="5905488" y="2696934"/>
              <a:ext cx="497010" cy="4075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Đường nối Thẳng 75">
              <a:extLst>
                <a:ext uri="{FF2B5EF4-FFF2-40B4-BE49-F238E27FC236}">
                  <a16:creationId xmlns:a16="http://schemas.microsoft.com/office/drawing/2014/main" id="{33B1FF0B-F1AB-0C8D-3949-9830C3EAAD6F}"/>
                </a:ext>
              </a:extLst>
            </p:cNvPr>
            <p:cNvCxnSpPr>
              <a:stCxn id="60" idx="4"/>
              <a:endCxn id="31" idx="0"/>
            </p:cNvCxnSpPr>
            <p:nvPr/>
          </p:nvCxnSpPr>
          <p:spPr>
            <a:xfrm flipH="1">
              <a:off x="5498937" y="2696934"/>
              <a:ext cx="406551" cy="40758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Đường nối Thẳng 83">
              <a:extLst>
                <a:ext uri="{FF2B5EF4-FFF2-40B4-BE49-F238E27FC236}">
                  <a16:creationId xmlns:a16="http://schemas.microsoft.com/office/drawing/2014/main" id="{7D368BB2-2E37-8A51-2698-E326BF964155}"/>
                </a:ext>
              </a:extLst>
            </p:cNvPr>
            <p:cNvCxnSpPr>
              <a:stCxn id="62" idx="4"/>
              <a:endCxn id="60" idx="0"/>
            </p:cNvCxnSpPr>
            <p:nvPr/>
          </p:nvCxnSpPr>
          <p:spPr>
            <a:xfrm flipH="1">
              <a:off x="5905488" y="1823248"/>
              <a:ext cx="608689" cy="283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Đường nối Thẳng 89">
              <a:extLst>
                <a:ext uri="{FF2B5EF4-FFF2-40B4-BE49-F238E27FC236}">
                  <a16:creationId xmlns:a16="http://schemas.microsoft.com/office/drawing/2014/main" id="{8018E3C7-3413-F6A7-96F6-2990A1FF38E3}"/>
                </a:ext>
              </a:extLst>
            </p:cNvPr>
            <p:cNvCxnSpPr>
              <a:stCxn id="63" idx="4"/>
              <a:endCxn id="62" idx="0"/>
            </p:cNvCxnSpPr>
            <p:nvPr/>
          </p:nvCxnSpPr>
          <p:spPr>
            <a:xfrm>
              <a:off x="4898415" y="984203"/>
              <a:ext cx="1615762" cy="2484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Hình Bầu dục 61">
              <a:extLst>
                <a:ext uri="{FF2B5EF4-FFF2-40B4-BE49-F238E27FC236}">
                  <a16:creationId xmlns:a16="http://schemas.microsoft.com/office/drawing/2014/main" id="{548B248E-FD2F-8D90-1887-0B0F72D2E6C4}"/>
                </a:ext>
              </a:extLst>
            </p:cNvPr>
            <p:cNvSpPr/>
            <p:nvPr/>
          </p:nvSpPr>
          <p:spPr>
            <a:xfrm>
              <a:off x="6203027" y="1232698"/>
              <a:ext cx="622300" cy="5905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63" name="Hình Bầu dục 62">
              <a:extLst>
                <a:ext uri="{FF2B5EF4-FFF2-40B4-BE49-F238E27FC236}">
                  <a16:creationId xmlns:a16="http://schemas.microsoft.com/office/drawing/2014/main" id="{91D50686-12E0-2BA1-E479-E066C0F1817F}"/>
                </a:ext>
              </a:extLst>
            </p:cNvPr>
            <p:cNvSpPr/>
            <p:nvPr/>
          </p:nvSpPr>
          <p:spPr>
            <a:xfrm>
              <a:off x="4587265" y="393653"/>
              <a:ext cx="622300" cy="5905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76</a:t>
              </a:r>
            </a:p>
          </p:txBody>
        </p:sp>
        <p:sp>
          <p:nvSpPr>
            <p:cNvPr id="60" name="Hình Bầu dục 59">
              <a:extLst>
                <a:ext uri="{FF2B5EF4-FFF2-40B4-BE49-F238E27FC236}">
                  <a16:creationId xmlns:a16="http://schemas.microsoft.com/office/drawing/2014/main" id="{722F32EF-2C4C-AF0C-AAAD-4CE84588F78B}"/>
                </a:ext>
              </a:extLst>
            </p:cNvPr>
            <p:cNvSpPr/>
            <p:nvPr/>
          </p:nvSpPr>
          <p:spPr>
            <a:xfrm>
              <a:off x="5594338" y="2106384"/>
              <a:ext cx="622300" cy="5905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1" name="Hình Bầu dục 30">
              <a:extLst>
                <a:ext uri="{FF2B5EF4-FFF2-40B4-BE49-F238E27FC236}">
                  <a16:creationId xmlns:a16="http://schemas.microsoft.com/office/drawing/2014/main" id="{7CBAE73A-FC89-0091-963F-D6F0A9759C9C}"/>
                </a:ext>
              </a:extLst>
            </p:cNvPr>
            <p:cNvSpPr/>
            <p:nvPr/>
          </p:nvSpPr>
          <p:spPr>
            <a:xfrm>
              <a:off x="5187787" y="3104523"/>
              <a:ext cx="622300" cy="5905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123" name="Hộp Văn bản 122">
            <a:extLst>
              <a:ext uri="{FF2B5EF4-FFF2-40B4-BE49-F238E27FC236}">
                <a16:creationId xmlns:a16="http://schemas.microsoft.com/office/drawing/2014/main" id="{C20BE239-EA4C-69AF-DE52-B2CE0EBA82B8}"/>
              </a:ext>
            </a:extLst>
          </p:cNvPr>
          <p:cNvSpPr txBox="1"/>
          <p:nvPr/>
        </p:nvSpPr>
        <p:spPr>
          <a:xfrm>
            <a:off x="467063" y="217529"/>
            <a:ext cx="323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>
                <a:highlight>
                  <a:srgbClr val="FFCD00"/>
                </a:highlight>
                <a:latin typeface="Lora" pitchFamily="2" charset="0"/>
              </a:rPr>
              <a:t>b. </a:t>
            </a:r>
            <a:r>
              <a:rPr lang="en-US" sz="2800" err="1">
                <a:highlight>
                  <a:srgbClr val="FFCD00"/>
                </a:highlight>
                <a:latin typeface="Lora" pitchFamily="2" charset="0"/>
              </a:rPr>
              <a:t>Cập</a:t>
            </a:r>
            <a:r>
              <a:rPr lang="en-US" sz="2800">
                <a:highlight>
                  <a:srgbClr val="FFCD00"/>
                </a:highlight>
                <a:latin typeface="Lora" pitchFamily="2" charset="0"/>
              </a:rPr>
              <a:t> </a:t>
            </a:r>
            <a:r>
              <a:rPr lang="en-US" sz="2800" err="1">
                <a:highlight>
                  <a:srgbClr val="FFCD00"/>
                </a:highlight>
                <a:latin typeface="Lora" pitchFamily="2" charset="0"/>
              </a:rPr>
              <a:t>nhật</a:t>
            </a:r>
            <a:r>
              <a:rPr lang="en-US" sz="2800">
                <a:highlight>
                  <a:srgbClr val="FFCD00"/>
                </a:highlight>
                <a:latin typeface="Lora" pitchFamily="2" charset="0"/>
              </a:rPr>
              <a:t> (4,10)</a:t>
            </a:r>
            <a:endParaRPr lang="vi-VN" sz="2800">
              <a:highlight>
                <a:srgbClr val="FFFF00"/>
              </a:highlight>
            </a:endParaRPr>
          </a:p>
        </p:txBody>
      </p:sp>
      <p:sp>
        <p:nvSpPr>
          <p:cNvPr id="186" name="Hình Bầu dục 185">
            <a:extLst>
              <a:ext uri="{FF2B5EF4-FFF2-40B4-BE49-F238E27FC236}">
                <a16:creationId xmlns:a16="http://schemas.microsoft.com/office/drawing/2014/main" id="{D06B38A2-4583-8411-4A95-7570089A6C97}"/>
              </a:ext>
            </a:extLst>
          </p:cNvPr>
          <p:cNvSpPr/>
          <p:nvPr/>
        </p:nvSpPr>
        <p:spPr>
          <a:xfrm>
            <a:off x="6203027" y="1232698"/>
            <a:ext cx="622300" cy="5961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87" name="Hình Bầu dục 186">
            <a:extLst>
              <a:ext uri="{FF2B5EF4-FFF2-40B4-BE49-F238E27FC236}">
                <a16:creationId xmlns:a16="http://schemas.microsoft.com/office/drawing/2014/main" id="{CC07BA2E-6ABE-8838-5A2F-5AA74B8E6C8E}"/>
              </a:ext>
            </a:extLst>
          </p:cNvPr>
          <p:cNvSpPr/>
          <p:nvPr/>
        </p:nvSpPr>
        <p:spPr>
          <a:xfrm>
            <a:off x="4587265" y="393653"/>
            <a:ext cx="622300" cy="60897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78</a:t>
            </a:r>
          </a:p>
        </p:txBody>
      </p:sp>
      <p:cxnSp>
        <p:nvCxnSpPr>
          <p:cNvPr id="188" name="Đường nối Thẳng 187">
            <a:extLst>
              <a:ext uri="{FF2B5EF4-FFF2-40B4-BE49-F238E27FC236}">
                <a16:creationId xmlns:a16="http://schemas.microsoft.com/office/drawing/2014/main" id="{AB59F0D0-BDA0-5908-A361-1E94996F47B7}"/>
              </a:ext>
            </a:extLst>
          </p:cNvPr>
          <p:cNvCxnSpPr>
            <a:cxnSpLocks/>
            <a:stCxn id="186" idx="4"/>
            <a:endCxn id="190" idx="0"/>
          </p:cNvCxnSpPr>
          <p:nvPr/>
        </p:nvCxnSpPr>
        <p:spPr>
          <a:xfrm flipH="1">
            <a:off x="5905488" y="1828800"/>
            <a:ext cx="608689" cy="2775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Đường nối Thẳng 188">
            <a:extLst>
              <a:ext uri="{FF2B5EF4-FFF2-40B4-BE49-F238E27FC236}">
                <a16:creationId xmlns:a16="http://schemas.microsoft.com/office/drawing/2014/main" id="{A3A6447B-95EE-3CC8-FA5D-BEFDA6124420}"/>
              </a:ext>
            </a:extLst>
          </p:cNvPr>
          <p:cNvCxnSpPr>
            <a:cxnSpLocks/>
            <a:stCxn id="187" idx="4"/>
            <a:endCxn id="186" idx="0"/>
          </p:cNvCxnSpPr>
          <p:nvPr/>
        </p:nvCxnSpPr>
        <p:spPr>
          <a:xfrm>
            <a:off x="4898415" y="1002629"/>
            <a:ext cx="1615762" cy="2300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Hình Bầu dục 189">
            <a:extLst>
              <a:ext uri="{FF2B5EF4-FFF2-40B4-BE49-F238E27FC236}">
                <a16:creationId xmlns:a16="http://schemas.microsoft.com/office/drawing/2014/main" id="{40D502FA-A96B-35AE-6427-CF535DE5981F}"/>
              </a:ext>
            </a:extLst>
          </p:cNvPr>
          <p:cNvSpPr/>
          <p:nvPr/>
        </p:nvSpPr>
        <p:spPr>
          <a:xfrm>
            <a:off x="5594338" y="2106383"/>
            <a:ext cx="622300" cy="6034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191" name="Đường nối Thẳng 190">
            <a:extLst>
              <a:ext uri="{FF2B5EF4-FFF2-40B4-BE49-F238E27FC236}">
                <a16:creationId xmlns:a16="http://schemas.microsoft.com/office/drawing/2014/main" id="{7910867F-09E4-E03E-60C2-25F16E4EDF35}"/>
              </a:ext>
            </a:extLst>
          </p:cNvPr>
          <p:cNvCxnSpPr>
            <a:cxnSpLocks/>
            <a:stCxn id="190" idx="4"/>
            <a:endCxn id="192" idx="0"/>
          </p:cNvCxnSpPr>
          <p:nvPr/>
        </p:nvCxnSpPr>
        <p:spPr>
          <a:xfrm flipH="1">
            <a:off x="5498937" y="2709788"/>
            <a:ext cx="406551" cy="3947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Hình Bầu dục 191">
            <a:extLst>
              <a:ext uri="{FF2B5EF4-FFF2-40B4-BE49-F238E27FC236}">
                <a16:creationId xmlns:a16="http://schemas.microsoft.com/office/drawing/2014/main" id="{B8DABCD7-ADA9-B476-FEC6-2D06E7FAC72C}"/>
              </a:ext>
            </a:extLst>
          </p:cNvPr>
          <p:cNvSpPr/>
          <p:nvPr/>
        </p:nvSpPr>
        <p:spPr>
          <a:xfrm>
            <a:off x="5187787" y="3104523"/>
            <a:ext cx="622300" cy="6089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3" name="Mũi tên: Lên 192">
            <a:extLst>
              <a:ext uri="{FF2B5EF4-FFF2-40B4-BE49-F238E27FC236}">
                <a16:creationId xmlns:a16="http://schemas.microsoft.com/office/drawing/2014/main" id="{BC9619C5-7E96-2CD3-6D01-5E4A00173269}"/>
              </a:ext>
            </a:extLst>
          </p:cNvPr>
          <p:cNvSpPr/>
          <p:nvPr/>
        </p:nvSpPr>
        <p:spPr>
          <a:xfrm>
            <a:off x="5462718" y="3728621"/>
            <a:ext cx="100005" cy="305594"/>
          </a:xfrm>
          <a:prstGeom prst="up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Hình chữ nhật 193">
            <a:extLst>
              <a:ext uri="{FF2B5EF4-FFF2-40B4-BE49-F238E27FC236}">
                <a16:creationId xmlns:a16="http://schemas.microsoft.com/office/drawing/2014/main" id="{1FFEE85C-B612-E681-B70B-2AEAF42CCE41}"/>
              </a:ext>
            </a:extLst>
          </p:cNvPr>
          <p:cNvSpPr/>
          <p:nvPr/>
        </p:nvSpPr>
        <p:spPr>
          <a:xfrm>
            <a:off x="5225998" y="4034215"/>
            <a:ext cx="548700" cy="5334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/>
              <a:t>10	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9F43F28A-AB2C-23C5-7BAC-40840A7EFB5A}"/>
              </a:ext>
            </a:extLst>
          </p:cNvPr>
          <p:cNvSpPr txBox="1"/>
          <p:nvPr/>
        </p:nvSpPr>
        <p:spPr>
          <a:xfrm>
            <a:off x="3552534" y="1487437"/>
            <a:ext cx="807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[0,3]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85741BC8-DFC5-BAEE-3934-089BA6A63397}"/>
              </a:ext>
            </a:extLst>
          </p:cNvPr>
          <p:cNvSpPr txBox="1"/>
          <p:nvPr/>
        </p:nvSpPr>
        <p:spPr>
          <a:xfrm>
            <a:off x="2643135" y="2319729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[0,1]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F95788F-CAAB-FAE3-2DF7-81FE22A24514}"/>
              </a:ext>
            </a:extLst>
          </p:cNvPr>
          <p:cNvSpPr txBox="1"/>
          <p:nvPr/>
        </p:nvSpPr>
        <p:spPr>
          <a:xfrm>
            <a:off x="4472080" y="2361073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[2,3]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67C190AF-BF8C-7C6D-E39E-E7165E604997}"/>
              </a:ext>
            </a:extLst>
          </p:cNvPr>
          <p:cNvSpPr txBox="1"/>
          <p:nvPr/>
        </p:nvSpPr>
        <p:spPr>
          <a:xfrm>
            <a:off x="1705237" y="3742258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[0,0]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219E10C8-A468-E54F-D1EA-F5D48A8F296C}"/>
              </a:ext>
            </a:extLst>
          </p:cNvPr>
          <p:cNvSpPr txBox="1"/>
          <p:nvPr/>
        </p:nvSpPr>
        <p:spPr>
          <a:xfrm>
            <a:off x="2553485" y="3742257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[1,1]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A4786DC7-2E57-2F4E-845B-6087B9BDDF98}"/>
              </a:ext>
            </a:extLst>
          </p:cNvPr>
          <p:cNvSpPr txBox="1"/>
          <p:nvPr/>
        </p:nvSpPr>
        <p:spPr>
          <a:xfrm>
            <a:off x="3433368" y="3742257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[2,2]</a:t>
            </a: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397AEB98-B6A9-BABB-3E8F-3566732B2F3C}"/>
              </a:ext>
            </a:extLst>
          </p:cNvPr>
          <p:cNvSpPr txBox="1"/>
          <p:nvPr/>
        </p:nvSpPr>
        <p:spPr>
          <a:xfrm>
            <a:off x="4326526" y="3742259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[3,3]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96ABDA72-1B45-97B7-3B50-126766C6EF93}"/>
              </a:ext>
            </a:extLst>
          </p:cNvPr>
          <p:cNvSpPr txBox="1"/>
          <p:nvPr/>
        </p:nvSpPr>
        <p:spPr>
          <a:xfrm>
            <a:off x="6823419" y="1487437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[4,6]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DBE990ED-16AB-AB5C-1320-A32FCAF56CA9}"/>
              </a:ext>
            </a:extLst>
          </p:cNvPr>
          <p:cNvSpPr txBox="1"/>
          <p:nvPr/>
        </p:nvSpPr>
        <p:spPr>
          <a:xfrm>
            <a:off x="5224587" y="649795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[0,6]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2BF86D3D-D45D-91D5-569D-6249C81DE7C3}"/>
              </a:ext>
            </a:extLst>
          </p:cNvPr>
          <p:cNvSpPr txBox="1"/>
          <p:nvPr/>
        </p:nvSpPr>
        <p:spPr>
          <a:xfrm>
            <a:off x="6237213" y="2321132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[4,5]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DAD669A5-2F7B-E465-D1D7-08821E268603}"/>
              </a:ext>
            </a:extLst>
          </p:cNvPr>
          <p:cNvSpPr txBox="1"/>
          <p:nvPr/>
        </p:nvSpPr>
        <p:spPr>
          <a:xfrm>
            <a:off x="7607264" y="2361072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[6,6]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C2D3BFAB-718C-C3C5-1610-75399D4AFC67}"/>
              </a:ext>
            </a:extLst>
          </p:cNvPr>
          <p:cNvSpPr txBox="1"/>
          <p:nvPr/>
        </p:nvSpPr>
        <p:spPr>
          <a:xfrm>
            <a:off x="5237664" y="3742256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[4,4]</a:t>
            </a: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71B1BC00-D33A-4F33-7994-0A5EB7EF272E}"/>
              </a:ext>
            </a:extLst>
          </p:cNvPr>
          <p:cNvSpPr txBox="1"/>
          <p:nvPr/>
        </p:nvSpPr>
        <p:spPr>
          <a:xfrm>
            <a:off x="6190793" y="3742256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[5,5]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E0008575-AD11-7B23-DF95-113F379D4366}"/>
              </a:ext>
            </a:extLst>
          </p:cNvPr>
          <p:cNvSpPr txBox="1"/>
          <p:nvPr/>
        </p:nvSpPr>
        <p:spPr>
          <a:xfrm>
            <a:off x="4743844" y="1061465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(0)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D2F735B-08CD-EE29-60B8-418C1E33CFC9}"/>
              </a:ext>
            </a:extLst>
          </p:cNvPr>
          <p:cNvSpPr txBox="1"/>
          <p:nvPr/>
        </p:nvSpPr>
        <p:spPr>
          <a:xfrm>
            <a:off x="3028090" y="1849798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(1)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24074A1-367C-5DA4-0C29-A7FBA72BBA0A}"/>
              </a:ext>
            </a:extLst>
          </p:cNvPr>
          <p:cNvSpPr txBox="1"/>
          <p:nvPr/>
        </p:nvSpPr>
        <p:spPr>
          <a:xfrm>
            <a:off x="2108772" y="2807272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(3)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0214F5B-A5BF-861B-F079-BCE1EA04E07A}"/>
              </a:ext>
            </a:extLst>
          </p:cNvPr>
          <p:cNvSpPr txBox="1"/>
          <p:nvPr/>
        </p:nvSpPr>
        <p:spPr>
          <a:xfrm>
            <a:off x="1344342" y="3538140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(7)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7BDCAC53-18FB-7C89-8F85-7CDACD481895}"/>
              </a:ext>
            </a:extLst>
          </p:cNvPr>
          <p:cNvSpPr txBox="1"/>
          <p:nvPr/>
        </p:nvSpPr>
        <p:spPr>
          <a:xfrm>
            <a:off x="2905600" y="3582825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(8)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A0B8176-F68C-8D73-C163-AB6927817974}"/>
              </a:ext>
            </a:extLst>
          </p:cNvPr>
          <p:cNvSpPr txBox="1"/>
          <p:nvPr/>
        </p:nvSpPr>
        <p:spPr>
          <a:xfrm>
            <a:off x="4673274" y="3582824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(10)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7FBCD32-79E7-7925-501E-E67D16D73EB9}"/>
              </a:ext>
            </a:extLst>
          </p:cNvPr>
          <p:cNvSpPr txBox="1"/>
          <p:nvPr/>
        </p:nvSpPr>
        <p:spPr>
          <a:xfrm>
            <a:off x="6555921" y="3547059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(12)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942939EA-A189-E218-E0CE-3442D004B99C}"/>
              </a:ext>
            </a:extLst>
          </p:cNvPr>
          <p:cNvSpPr txBox="1"/>
          <p:nvPr/>
        </p:nvSpPr>
        <p:spPr>
          <a:xfrm>
            <a:off x="4994988" y="3572907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(11)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D27ED598-2C60-B4B2-DA69-2C4A7ACD484D}"/>
              </a:ext>
            </a:extLst>
          </p:cNvPr>
          <p:cNvSpPr txBox="1"/>
          <p:nvPr/>
        </p:nvSpPr>
        <p:spPr>
          <a:xfrm>
            <a:off x="3928790" y="2764896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(4)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78F38F1-36E6-A552-C229-9743B72DB1E6}"/>
              </a:ext>
            </a:extLst>
          </p:cNvPr>
          <p:cNvSpPr txBox="1"/>
          <p:nvPr/>
        </p:nvSpPr>
        <p:spPr>
          <a:xfrm>
            <a:off x="6297855" y="1858071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(3)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E118BBA4-BC98-56EC-388C-5387D36106ED}"/>
              </a:ext>
            </a:extLst>
          </p:cNvPr>
          <p:cNvSpPr txBox="1"/>
          <p:nvPr/>
        </p:nvSpPr>
        <p:spPr>
          <a:xfrm>
            <a:off x="5697802" y="2785402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(5)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FBE86C19-C664-2368-E944-CF4D618BACB4}"/>
              </a:ext>
            </a:extLst>
          </p:cNvPr>
          <p:cNvSpPr txBox="1"/>
          <p:nvPr/>
        </p:nvSpPr>
        <p:spPr>
          <a:xfrm>
            <a:off x="7117795" y="2704688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(6)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05362A3-C10F-B27F-F035-6A8DEE29DA2C}"/>
              </a:ext>
            </a:extLst>
          </p:cNvPr>
          <p:cNvSpPr txBox="1"/>
          <p:nvPr/>
        </p:nvSpPr>
        <p:spPr>
          <a:xfrm>
            <a:off x="3233559" y="3590380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(9)</a:t>
            </a:r>
          </a:p>
        </p:txBody>
      </p:sp>
    </p:spTree>
    <p:extLst>
      <p:ext uri="{BB962C8B-B14F-4D97-AF65-F5344CB8AC3E}">
        <p14:creationId xmlns:p14="http://schemas.microsoft.com/office/powerpoint/2010/main" val="3523198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-0.00139 0.1675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83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3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3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3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87" grpId="0" animBg="1"/>
      <p:bldP spid="190" grpId="0" animBg="1"/>
      <p:bldP spid="192" grpId="0" animBg="1"/>
      <p:bldP spid="193" grpId="0" animBg="1"/>
      <p:bldP spid="193" grpId="1" animBg="1"/>
      <p:bldP spid="194" grpId="0" animBg="1"/>
      <p:bldP spid="194" grpId="1" animBg="1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C55CF3B7-791E-38D4-ACBB-54ACAC846FF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94922" y="4534118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pSp>
        <p:nvGrpSpPr>
          <p:cNvPr id="174" name="Nhóm 173">
            <a:extLst>
              <a:ext uri="{FF2B5EF4-FFF2-40B4-BE49-F238E27FC236}">
                <a16:creationId xmlns:a16="http://schemas.microsoft.com/office/drawing/2014/main" id="{310AD480-5A8E-7A61-4D9C-6FA2404C0EC9}"/>
              </a:ext>
            </a:extLst>
          </p:cNvPr>
          <p:cNvGrpSpPr/>
          <p:nvPr/>
        </p:nvGrpSpPr>
        <p:grpSpPr>
          <a:xfrm>
            <a:off x="1632343" y="393653"/>
            <a:ext cx="5976829" cy="3319846"/>
            <a:chOff x="1632343" y="393653"/>
            <a:chExt cx="5976829" cy="3301420"/>
          </a:xfrm>
        </p:grpSpPr>
        <p:sp>
          <p:nvSpPr>
            <p:cNvPr id="61" name="Hình Bầu dục 60">
              <a:extLst>
                <a:ext uri="{FF2B5EF4-FFF2-40B4-BE49-F238E27FC236}">
                  <a16:creationId xmlns:a16="http://schemas.microsoft.com/office/drawing/2014/main" id="{A6D9BAA3-A37C-48E1-35E9-87B594AADF65}"/>
                </a:ext>
              </a:extLst>
            </p:cNvPr>
            <p:cNvSpPr/>
            <p:nvPr/>
          </p:nvSpPr>
          <p:spPr>
            <a:xfrm>
              <a:off x="2940974" y="1232698"/>
              <a:ext cx="622300" cy="5905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48</a:t>
              </a:r>
            </a:p>
          </p:txBody>
        </p:sp>
        <p:cxnSp>
          <p:nvCxnSpPr>
            <p:cNvPr id="80" name="Đường nối Thẳng 79">
              <a:extLst>
                <a:ext uri="{FF2B5EF4-FFF2-40B4-BE49-F238E27FC236}">
                  <a16:creationId xmlns:a16="http://schemas.microsoft.com/office/drawing/2014/main" id="{A7B2B2E0-1ED2-62F1-C343-0EA405C81E2D}"/>
                </a:ext>
              </a:extLst>
            </p:cNvPr>
            <p:cNvCxnSpPr>
              <a:stCxn id="61" idx="4"/>
              <a:endCxn id="58" idx="0"/>
            </p:cNvCxnSpPr>
            <p:nvPr/>
          </p:nvCxnSpPr>
          <p:spPr>
            <a:xfrm flipH="1">
              <a:off x="2321155" y="1823248"/>
              <a:ext cx="930969" cy="283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Đường nối Thẳng 81">
              <a:extLst>
                <a:ext uri="{FF2B5EF4-FFF2-40B4-BE49-F238E27FC236}">
                  <a16:creationId xmlns:a16="http://schemas.microsoft.com/office/drawing/2014/main" id="{E0BFF835-3572-4D9F-2CB8-87AC067EE569}"/>
                </a:ext>
              </a:extLst>
            </p:cNvPr>
            <p:cNvCxnSpPr>
              <a:stCxn id="61" idx="4"/>
              <a:endCxn id="59" idx="0"/>
            </p:cNvCxnSpPr>
            <p:nvPr/>
          </p:nvCxnSpPr>
          <p:spPr>
            <a:xfrm>
              <a:off x="3252124" y="1823248"/>
              <a:ext cx="887379" cy="283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Đường nối Thẳng 87">
              <a:extLst>
                <a:ext uri="{FF2B5EF4-FFF2-40B4-BE49-F238E27FC236}">
                  <a16:creationId xmlns:a16="http://schemas.microsoft.com/office/drawing/2014/main" id="{0A11700E-331B-87E0-8208-E9B7CF73E393}"/>
                </a:ext>
              </a:extLst>
            </p:cNvPr>
            <p:cNvCxnSpPr>
              <a:stCxn id="61" idx="0"/>
              <a:endCxn id="63" idx="4"/>
            </p:cNvCxnSpPr>
            <p:nvPr/>
          </p:nvCxnSpPr>
          <p:spPr>
            <a:xfrm flipV="1">
              <a:off x="3252124" y="984203"/>
              <a:ext cx="1646291" cy="24849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Hình Bầu dục 57">
              <a:extLst>
                <a:ext uri="{FF2B5EF4-FFF2-40B4-BE49-F238E27FC236}">
                  <a16:creationId xmlns:a16="http://schemas.microsoft.com/office/drawing/2014/main" id="{EC707313-F85F-B3D0-ED56-B47431E1F145}"/>
                </a:ext>
              </a:extLst>
            </p:cNvPr>
            <p:cNvSpPr/>
            <p:nvPr/>
          </p:nvSpPr>
          <p:spPr>
            <a:xfrm>
              <a:off x="2010005" y="2106384"/>
              <a:ext cx="622300" cy="5905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9" name="Hình Bầu dục 58">
              <a:extLst>
                <a:ext uri="{FF2B5EF4-FFF2-40B4-BE49-F238E27FC236}">
                  <a16:creationId xmlns:a16="http://schemas.microsoft.com/office/drawing/2014/main" id="{FEAF9BDB-1FBB-80CD-F883-FCE0D602104D}"/>
                </a:ext>
              </a:extLst>
            </p:cNvPr>
            <p:cNvSpPr/>
            <p:nvPr/>
          </p:nvSpPr>
          <p:spPr>
            <a:xfrm>
              <a:off x="3828353" y="2106384"/>
              <a:ext cx="622300" cy="5905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31</a:t>
              </a:r>
            </a:p>
          </p:txBody>
        </p:sp>
        <p:cxnSp>
          <p:nvCxnSpPr>
            <p:cNvPr id="67" name="Đường nối Thẳng 66">
              <a:extLst>
                <a:ext uri="{FF2B5EF4-FFF2-40B4-BE49-F238E27FC236}">
                  <a16:creationId xmlns:a16="http://schemas.microsoft.com/office/drawing/2014/main" id="{8212660F-F55F-E56E-6E48-91C8C7BA2B3F}"/>
                </a:ext>
              </a:extLst>
            </p:cNvPr>
            <p:cNvCxnSpPr>
              <a:stCxn id="29" idx="0"/>
              <a:endCxn id="58" idx="4"/>
            </p:cNvCxnSpPr>
            <p:nvPr/>
          </p:nvCxnSpPr>
          <p:spPr>
            <a:xfrm flipV="1">
              <a:off x="1943493" y="2696934"/>
              <a:ext cx="377662" cy="4075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Đường nối Thẳng 68">
              <a:extLst>
                <a:ext uri="{FF2B5EF4-FFF2-40B4-BE49-F238E27FC236}">
                  <a16:creationId xmlns:a16="http://schemas.microsoft.com/office/drawing/2014/main" id="{F5F4361A-94F8-211B-4EF1-514BE2136FC5}"/>
                </a:ext>
              </a:extLst>
            </p:cNvPr>
            <p:cNvCxnSpPr>
              <a:stCxn id="58" idx="4"/>
              <a:endCxn id="34" idx="0"/>
            </p:cNvCxnSpPr>
            <p:nvPr/>
          </p:nvCxnSpPr>
          <p:spPr>
            <a:xfrm>
              <a:off x="2321155" y="2696934"/>
              <a:ext cx="483599" cy="4075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Đường nối Thẳng 70">
              <a:extLst>
                <a:ext uri="{FF2B5EF4-FFF2-40B4-BE49-F238E27FC236}">
                  <a16:creationId xmlns:a16="http://schemas.microsoft.com/office/drawing/2014/main" id="{F74B61AB-D4B0-070D-5C04-226B689C1D5A}"/>
                </a:ext>
              </a:extLst>
            </p:cNvPr>
            <p:cNvCxnSpPr>
              <a:stCxn id="59" idx="4"/>
              <a:endCxn id="33" idx="0"/>
            </p:cNvCxnSpPr>
            <p:nvPr/>
          </p:nvCxnSpPr>
          <p:spPr>
            <a:xfrm flipH="1">
              <a:off x="3702815" y="2696934"/>
              <a:ext cx="436688" cy="4075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Đường nối Thẳng 72">
              <a:extLst>
                <a:ext uri="{FF2B5EF4-FFF2-40B4-BE49-F238E27FC236}">
                  <a16:creationId xmlns:a16="http://schemas.microsoft.com/office/drawing/2014/main" id="{04FAB329-40F7-2F34-28C6-0A158DDE5583}"/>
                </a:ext>
              </a:extLst>
            </p:cNvPr>
            <p:cNvCxnSpPr>
              <a:cxnSpLocks/>
              <a:stCxn id="59" idx="4"/>
              <a:endCxn id="32" idx="0"/>
            </p:cNvCxnSpPr>
            <p:nvPr/>
          </p:nvCxnSpPr>
          <p:spPr>
            <a:xfrm>
              <a:off x="4139503" y="2696934"/>
              <a:ext cx="461373" cy="4075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Đường nối Thẳng 85">
              <a:extLst>
                <a:ext uri="{FF2B5EF4-FFF2-40B4-BE49-F238E27FC236}">
                  <a16:creationId xmlns:a16="http://schemas.microsoft.com/office/drawing/2014/main" id="{AFF905A9-95AB-2495-0893-C65B397AE2A8}"/>
                </a:ext>
              </a:extLst>
            </p:cNvPr>
            <p:cNvCxnSpPr>
              <a:stCxn id="62" idx="4"/>
              <a:endCxn id="26" idx="0"/>
            </p:cNvCxnSpPr>
            <p:nvPr/>
          </p:nvCxnSpPr>
          <p:spPr>
            <a:xfrm>
              <a:off x="6514177" y="1823248"/>
              <a:ext cx="783845" cy="2831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Hình Bầu dục 25">
              <a:extLst>
                <a:ext uri="{FF2B5EF4-FFF2-40B4-BE49-F238E27FC236}">
                  <a16:creationId xmlns:a16="http://schemas.microsoft.com/office/drawing/2014/main" id="{05D5B15F-8D2D-CA6B-E80E-4EC436C62494}"/>
                </a:ext>
              </a:extLst>
            </p:cNvPr>
            <p:cNvSpPr/>
            <p:nvPr/>
          </p:nvSpPr>
          <p:spPr>
            <a:xfrm>
              <a:off x="6986872" y="2106384"/>
              <a:ext cx="622300" cy="5905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9" name="Hình Bầu dục 28">
              <a:extLst>
                <a:ext uri="{FF2B5EF4-FFF2-40B4-BE49-F238E27FC236}">
                  <a16:creationId xmlns:a16="http://schemas.microsoft.com/office/drawing/2014/main" id="{08E42E17-DFE8-FD67-9CC8-34F09FC0BA12}"/>
                </a:ext>
              </a:extLst>
            </p:cNvPr>
            <p:cNvSpPr/>
            <p:nvPr/>
          </p:nvSpPr>
          <p:spPr>
            <a:xfrm>
              <a:off x="1632343" y="3104523"/>
              <a:ext cx="622300" cy="5905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Hình Bầu dục 29">
              <a:extLst>
                <a:ext uri="{FF2B5EF4-FFF2-40B4-BE49-F238E27FC236}">
                  <a16:creationId xmlns:a16="http://schemas.microsoft.com/office/drawing/2014/main" id="{2EF40135-4CDA-926C-6A9B-9739D8C49713}"/>
                </a:ext>
              </a:extLst>
            </p:cNvPr>
            <p:cNvSpPr/>
            <p:nvPr/>
          </p:nvSpPr>
          <p:spPr>
            <a:xfrm>
              <a:off x="6091348" y="3104523"/>
              <a:ext cx="622300" cy="5905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" name="Hình Bầu dục 31">
              <a:extLst>
                <a:ext uri="{FF2B5EF4-FFF2-40B4-BE49-F238E27FC236}">
                  <a16:creationId xmlns:a16="http://schemas.microsoft.com/office/drawing/2014/main" id="{E947587A-A9AF-3A3A-26BA-0C76E8744559}"/>
                </a:ext>
              </a:extLst>
            </p:cNvPr>
            <p:cNvSpPr/>
            <p:nvPr/>
          </p:nvSpPr>
          <p:spPr>
            <a:xfrm>
              <a:off x="4289726" y="3104523"/>
              <a:ext cx="622300" cy="5905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33" name="Hình Bầu dục 32">
              <a:extLst>
                <a:ext uri="{FF2B5EF4-FFF2-40B4-BE49-F238E27FC236}">
                  <a16:creationId xmlns:a16="http://schemas.microsoft.com/office/drawing/2014/main" id="{0824ABF3-F699-C7D1-079A-28B4FFBBA99C}"/>
                </a:ext>
              </a:extLst>
            </p:cNvPr>
            <p:cNvSpPr/>
            <p:nvPr/>
          </p:nvSpPr>
          <p:spPr>
            <a:xfrm>
              <a:off x="3391665" y="3104523"/>
              <a:ext cx="622300" cy="5905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4" name="Hình Bầu dục 33">
              <a:extLst>
                <a:ext uri="{FF2B5EF4-FFF2-40B4-BE49-F238E27FC236}">
                  <a16:creationId xmlns:a16="http://schemas.microsoft.com/office/drawing/2014/main" id="{B41AF7BC-0B5E-C223-5507-158C8D85B03F}"/>
                </a:ext>
              </a:extLst>
            </p:cNvPr>
            <p:cNvSpPr/>
            <p:nvPr/>
          </p:nvSpPr>
          <p:spPr>
            <a:xfrm>
              <a:off x="2493604" y="3104523"/>
              <a:ext cx="622300" cy="5905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78" name="Đường nối Thẳng 77">
              <a:extLst>
                <a:ext uri="{FF2B5EF4-FFF2-40B4-BE49-F238E27FC236}">
                  <a16:creationId xmlns:a16="http://schemas.microsoft.com/office/drawing/2014/main" id="{3D12A5AB-F90C-26AF-FBCE-3F68FC1BDCCF}"/>
                </a:ext>
              </a:extLst>
            </p:cNvPr>
            <p:cNvCxnSpPr>
              <a:stCxn id="60" idx="4"/>
              <a:endCxn id="30" idx="0"/>
            </p:cNvCxnSpPr>
            <p:nvPr/>
          </p:nvCxnSpPr>
          <p:spPr>
            <a:xfrm>
              <a:off x="5905488" y="2696934"/>
              <a:ext cx="497010" cy="4075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Đường nối Thẳng 75">
              <a:extLst>
                <a:ext uri="{FF2B5EF4-FFF2-40B4-BE49-F238E27FC236}">
                  <a16:creationId xmlns:a16="http://schemas.microsoft.com/office/drawing/2014/main" id="{33B1FF0B-F1AB-0C8D-3949-9830C3EAAD6F}"/>
                </a:ext>
              </a:extLst>
            </p:cNvPr>
            <p:cNvCxnSpPr>
              <a:stCxn id="60" idx="4"/>
              <a:endCxn id="31" idx="0"/>
            </p:cNvCxnSpPr>
            <p:nvPr/>
          </p:nvCxnSpPr>
          <p:spPr>
            <a:xfrm flipH="1">
              <a:off x="5498937" y="2696934"/>
              <a:ext cx="406551" cy="40758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Đường nối Thẳng 83">
              <a:extLst>
                <a:ext uri="{FF2B5EF4-FFF2-40B4-BE49-F238E27FC236}">
                  <a16:creationId xmlns:a16="http://schemas.microsoft.com/office/drawing/2014/main" id="{7D368BB2-2E37-8A51-2698-E326BF964155}"/>
                </a:ext>
              </a:extLst>
            </p:cNvPr>
            <p:cNvCxnSpPr>
              <a:stCxn id="62" idx="4"/>
              <a:endCxn id="60" idx="0"/>
            </p:cNvCxnSpPr>
            <p:nvPr/>
          </p:nvCxnSpPr>
          <p:spPr>
            <a:xfrm flipH="1">
              <a:off x="5905488" y="1823248"/>
              <a:ext cx="608689" cy="283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Đường nối Thẳng 89">
              <a:extLst>
                <a:ext uri="{FF2B5EF4-FFF2-40B4-BE49-F238E27FC236}">
                  <a16:creationId xmlns:a16="http://schemas.microsoft.com/office/drawing/2014/main" id="{8018E3C7-3413-F6A7-96F6-2990A1FF38E3}"/>
                </a:ext>
              </a:extLst>
            </p:cNvPr>
            <p:cNvCxnSpPr>
              <a:stCxn id="63" idx="4"/>
              <a:endCxn id="62" idx="0"/>
            </p:cNvCxnSpPr>
            <p:nvPr/>
          </p:nvCxnSpPr>
          <p:spPr>
            <a:xfrm>
              <a:off x="4898415" y="984203"/>
              <a:ext cx="1615762" cy="2484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Hình Bầu dục 61">
              <a:extLst>
                <a:ext uri="{FF2B5EF4-FFF2-40B4-BE49-F238E27FC236}">
                  <a16:creationId xmlns:a16="http://schemas.microsoft.com/office/drawing/2014/main" id="{548B248E-FD2F-8D90-1887-0B0F72D2E6C4}"/>
                </a:ext>
              </a:extLst>
            </p:cNvPr>
            <p:cNvSpPr/>
            <p:nvPr/>
          </p:nvSpPr>
          <p:spPr>
            <a:xfrm>
              <a:off x="6203027" y="1232698"/>
              <a:ext cx="622300" cy="5905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63" name="Hình Bầu dục 62">
              <a:extLst>
                <a:ext uri="{FF2B5EF4-FFF2-40B4-BE49-F238E27FC236}">
                  <a16:creationId xmlns:a16="http://schemas.microsoft.com/office/drawing/2014/main" id="{91D50686-12E0-2BA1-E479-E066C0F1817F}"/>
                </a:ext>
              </a:extLst>
            </p:cNvPr>
            <p:cNvSpPr/>
            <p:nvPr/>
          </p:nvSpPr>
          <p:spPr>
            <a:xfrm>
              <a:off x="4587265" y="393653"/>
              <a:ext cx="622300" cy="5905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76</a:t>
              </a:r>
            </a:p>
          </p:txBody>
        </p:sp>
        <p:sp>
          <p:nvSpPr>
            <p:cNvPr id="60" name="Hình Bầu dục 59">
              <a:extLst>
                <a:ext uri="{FF2B5EF4-FFF2-40B4-BE49-F238E27FC236}">
                  <a16:creationId xmlns:a16="http://schemas.microsoft.com/office/drawing/2014/main" id="{722F32EF-2C4C-AF0C-AAAD-4CE84588F78B}"/>
                </a:ext>
              </a:extLst>
            </p:cNvPr>
            <p:cNvSpPr/>
            <p:nvPr/>
          </p:nvSpPr>
          <p:spPr>
            <a:xfrm>
              <a:off x="5594338" y="2106384"/>
              <a:ext cx="622300" cy="5905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1" name="Hình Bầu dục 30">
              <a:extLst>
                <a:ext uri="{FF2B5EF4-FFF2-40B4-BE49-F238E27FC236}">
                  <a16:creationId xmlns:a16="http://schemas.microsoft.com/office/drawing/2014/main" id="{7CBAE73A-FC89-0091-963F-D6F0A9759C9C}"/>
                </a:ext>
              </a:extLst>
            </p:cNvPr>
            <p:cNvSpPr/>
            <p:nvPr/>
          </p:nvSpPr>
          <p:spPr>
            <a:xfrm>
              <a:off x="5187787" y="3104523"/>
              <a:ext cx="622300" cy="5905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123" name="Hộp Văn bản 122">
            <a:extLst>
              <a:ext uri="{FF2B5EF4-FFF2-40B4-BE49-F238E27FC236}">
                <a16:creationId xmlns:a16="http://schemas.microsoft.com/office/drawing/2014/main" id="{C20BE239-EA4C-69AF-DE52-B2CE0EBA82B8}"/>
              </a:ext>
            </a:extLst>
          </p:cNvPr>
          <p:cNvSpPr txBox="1"/>
          <p:nvPr/>
        </p:nvSpPr>
        <p:spPr>
          <a:xfrm>
            <a:off x="467063" y="217529"/>
            <a:ext cx="323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>
                <a:highlight>
                  <a:srgbClr val="FFCD00"/>
                </a:highlight>
                <a:latin typeface="Lora" pitchFamily="2" charset="0"/>
              </a:rPr>
              <a:t>b. </a:t>
            </a:r>
            <a:r>
              <a:rPr lang="en-US" sz="2800" err="1">
                <a:highlight>
                  <a:srgbClr val="FFCD00"/>
                </a:highlight>
                <a:latin typeface="Lora" pitchFamily="2" charset="0"/>
              </a:rPr>
              <a:t>Cập</a:t>
            </a:r>
            <a:r>
              <a:rPr lang="en-US" sz="2800">
                <a:highlight>
                  <a:srgbClr val="FFCD00"/>
                </a:highlight>
                <a:latin typeface="Lora" pitchFamily="2" charset="0"/>
              </a:rPr>
              <a:t> </a:t>
            </a:r>
            <a:r>
              <a:rPr lang="en-US" sz="2800" err="1">
                <a:highlight>
                  <a:srgbClr val="FFCD00"/>
                </a:highlight>
                <a:latin typeface="Lora" pitchFamily="2" charset="0"/>
              </a:rPr>
              <a:t>nhật</a:t>
            </a:r>
            <a:r>
              <a:rPr lang="en-US" sz="2800">
                <a:highlight>
                  <a:srgbClr val="FFCD00"/>
                </a:highlight>
                <a:latin typeface="Lora" pitchFamily="2" charset="0"/>
              </a:rPr>
              <a:t> (4,10)</a:t>
            </a:r>
            <a:endParaRPr lang="vi-VN" sz="2800">
              <a:highlight>
                <a:srgbClr val="FFFF00"/>
              </a:highlight>
            </a:endParaRPr>
          </a:p>
        </p:txBody>
      </p:sp>
      <p:sp>
        <p:nvSpPr>
          <p:cNvPr id="186" name="Hình Bầu dục 185">
            <a:extLst>
              <a:ext uri="{FF2B5EF4-FFF2-40B4-BE49-F238E27FC236}">
                <a16:creationId xmlns:a16="http://schemas.microsoft.com/office/drawing/2014/main" id="{D06B38A2-4583-8411-4A95-7570089A6C97}"/>
              </a:ext>
            </a:extLst>
          </p:cNvPr>
          <p:cNvSpPr/>
          <p:nvPr/>
        </p:nvSpPr>
        <p:spPr>
          <a:xfrm>
            <a:off x="6203027" y="1232698"/>
            <a:ext cx="622300" cy="5961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87" name="Hình Bầu dục 186">
            <a:extLst>
              <a:ext uri="{FF2B5EF4-FFF2-40B4-BE49-F238E27FC236}">
                <a16:creationId xmlns:a16="http://schemas.microsoft.com/office/drawing/2014/main" id="{CC07BA2E-6ABE-8838-5A2F-5AA74B8E6C8E}"/>
              </a:ext>
            </a:extLst>
          </p:cNvPr>
          <p:cNvSpPr/>
          <p:nvPr/>
        </p:nvSpPr>
        <p:spPr>
          <a:xfrm>
            <a:off x="4587265" y="393653"/>
            <a:ext cx="622300" cy="60897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46</a:t>
            </a:r>
          </a:p>
        </p:txBody>
      </p:sp>
      <p:cxnSp>
        <p:nvCxnSpPr>
          <p:cNvPr id="188" name="Đường nối Thẳng 187">
            <a:extLst>
              <a:ext uri="{FF2B5EF4-FFF2-40B4-BE49-F238E27FC236}">
                <a16:creationId xmlns:a16="http://schemas.microsoft.com/office/drawing/2014/main" id="{AB59F0D0-BDA0-5908-A361-1E94996F47B7}"/>
              </a:ext>
            </a:extLst>
          </p:cNvPr>
          <p:cNvCxnSpPr>
            <a:cxnSpLocks/>
            <a:stCxn id="186" idx="4"/>
            <a:endCxn id="190" idx="0"/>
          </p:cNvCxnSpPr>
          <p:nvPr/>
        </p:nvCxnSpPr>
        <p:spPr>
          <a:xfrm flipH="1">
            <a:off x="5905488" y="1828800"/>
            <a:ext cx="608689" cy="2775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Đường nối Thẳng 188">
            <a:extLst>
              <a:ext uri="{FF2B5EF4-FFF2-40B4-BE49-F238E27FC236}">
                <a16:creationId xmlns:a16="http://schemas.microsoft.com/office/drawing/2014/main" id="{A3A6447B-95EE-3CC8-FA5D-BEFDA6124420}"/>
              </a:ext>
            </a:extLst>
          </p:cNvPr>
          <p:cNvCxnSpPr>
            <a:cxnSpLocks/>
            <a:stCxn id="187" idx="4"/>
            <a:endCxn id="186" idx="0"/>
          </p:cNvCxnSpPr>
          <p:nvPr/>
        </p:nvCxnSpPr>
        <p:spPr>
          <a:xfrm>
            <a:off x="4898415" y="1002629"/>
            <a:ext cx="1615762" cy="2300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Hình Bầu dục 189">
            <a:extLst>
              <a:ext uri="{FF2B5EF4-FFF2-40B4-BE49-F238E27FC236}">
                <a16:creationId xmlns:a16="http://schemas.microsoft.com/office/drawing/2014/main" id="{40D502FA-A96B-35AE-6427-CF535DE5981F}"/>
              </a:ext>
            </a:extLst>
          </p:cNvPr>
          <p:cNvSpPr/>
          <p:nvPr/>
        </p:nvSpPr>
        <p:spPr>
          <a:xfrm>
            <a:off x="5594338" y="2106383"/>
            <a:ext cx="622300" cy="6034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91" name="Đường nối Thẳng 190">
            <a:extLst>
              <a:ext uri="{FF2B5EF4-FFF2-40B4-BE49-F238E27FC236}">
                <a16:creationId xmlns:a16="http://schemas.microsoft.com/office/drawing/2014/main" id="{7910867F-09E4-E03E-60C2-25F16E4EDF35}"/>
              </a:ext>
            </a:extLst>
          </p:cNvPr>
          <p:cNvCxnSpPr>
            <a:cxnSpLocks/>
            <a:stCxn id="190" idx="4"/>
            <a:endCxn id="192" idx="0"/>
          </p:cNvCxnSpPr>
          <p:nvPr/>
        </p:nvCxnSpPr>
        <p:spPr>
          <a:xfrm flipH="1">
            <a:off x="5498937" y="2709788"/>
            <a:ext cx="406551" cy="417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Hình Bầu dục 191">
            <a:extLst>
              <a:ext uri="{FF2B5EF4-FFF2-40B4-BE49-F238E27FC236}">
                <a16:creationId xmlns:a16="http://schemas.microsoft.com/office/drawing/2014/main" id="{B8DABCD7-ADA9-B476-FEC6-2D06E7FAC72C}"/>
              </a:ext>
            </a:extLst>
          </p:cNvPr>
          <p:cNvSpPr/>
          <p:nvPr/>
        </p:nvSpPr>
        <p:spPr>
          <a:xfrm>
            <a:off x="5187787" y="3127383"/>
            <a:ext cx="622300" cy="6089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/>
          </a:p>
        </p:txBody>
      </p:sp>
      <p:sp>
        <p:nvSpPr>
          <p:cNvPr id="193" name="Mũi tên: Lên 192">
            <a:extLst>
              <a:ext uri="{FF2B5EF4-FFF2-40B4-BE49-F238E27FC236}">
                <a16:creationId xmlns:a16="http://schemas.microsoft.com/office/drawing/2014/main" id="{BC9619C5-7E96-2CD3-6D01-5E4A00173269}"/>
              </a:ext>
            </a:extLst>
          </p:cNvPr>
          <p:cNvSpPr/>
          <p:nvPr/>
        </p:nvSpPr>
        <p:spPr>
          <a:xfrm>
            <a:off x="5462718" y="3728621"/>
            <a:ext cx="100005" cy="305594"/>
          </a:xfrm>
          <a:prstGeom prst="up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Hình chữ nhật 193">
            <a:extLst>
              <a:ext uri="{FF2B5EF4-FFF2-40B4-BE49-F238E27FC236}">
                <a16:creationId xmlns:a16="http://schemas.microsoft.com/office/drawing/2014/main" id="{1FFEE85C-B612-E681-B70B-2AEAF42CCE41}"/>
              </a:ext>
            </a:extLst>
          </p:cNvPr>
          <p:cNvSpPr/>
          <p:nvPr/>
        </p:nvSpPr>
        <p:spPr>
          <a:xfrm>
            <a:off x="5225998" y="4034215"/>
            <a:ext cx="548700" cy="5334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3</a:t>
            </a:r>
            <a:endParaRPr lang="en-US">
              <a:cs typeface="Arial"/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9F43F28A-AB2C-23C5-7BAC-40840A7EFB5A}"/>
              </a:ext>
            </a:extLst>
          </p:cNvPr>
          <p:cNvSpPr txBox="1"/>
          <p:nvPr/>
        </p:nvSpPr>
        <p:spPr>
          <a:xfrm>
            <a:off x="3552534" y="1487437"/>
            <a:ext cx="807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[0,3]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85741BC8-DFC5-BAEE-3934-089BA6A63397}"/>
              </a:ext>
            </a:extLst>
          </p:cNvPr>
          <p:cNvSpPr txBox="1"/>
          <p:nvPr/>
        </p:nvSpPr>
        <p:spPr>
          <a:xfrm>
            <a:off x="2643135" y="2319729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[0,1]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F95788F-CAAB-FAE3-2DF7-81FE22A24514}"/>
              </a:ext>
            </a:extLst>
          </p:cNvPr>
          <p:cNvSpPr txBox="1"/>
          <p:nvPr/>
        </p:nvSpPr>
        <p:spPr>
          <a:xfrm>
            <a:off x="4472080" y="2361073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[2,3]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67C190AF-BF8C-7C6D-E39E-E7165E604997}"/>
              </a:ext>
            </a:extLst>
          </p:cNvPr>
          <p:cNvSpPr txBox="1"/>
          <p:nvPr/>
        </p:nvSpPr>
        <p:spPr>
          <a:xfrm>
            <a:off x="1705237" y="3742258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[0,0]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219E10C8-A468-E54F-D1EA-F5D48A8F296C}"/>
              </a:ext>
            </a:extLst>
          </p:cNvPr>
          <p:cNvSpPr txBox="1"/>
          <p:nvPr/>
        </p:nvSpPr>
        <p:spPr>
          <a:xfrm>
            <a:off x="2553485" y="3742257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[1,1]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A4786DC7-2E57-2F4E-845B-6087B9BDDF98}"/>
              </a:ext>
            </a:extLst>
          </p:cNvPr>
          <p:cNvSpPr txBox="1"/>
          <p:nvPr/>
        </p:nvSpPr>
        <p:spPr>
          <a:xfrm>
            <a:off x="3433368" y="3742257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[2,2]</a:t>
            </a: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397AEB98-B6A9-BABB-3E8F-3566732B2F3C}"/>
              </a:ext>
            </a:extLst>
          </p:cNvPr>
          <p:cNvSpPr txBox="1"/>
          <p:nvPr/>
        </p:nvSpPr>
        <p:spPr>
          <a:xfrm>
            <a:off x="4326526" y="3742259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[3,3]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96ABDA72-1B45-97B7-3B50-126766C6EF93}"/>
              </a:ext>
            </a:extLst>
          </p:cNvPr>
          <p:cNvSpPr txBox="1"/>
          <p:nvPr/>
        </p:nvSpPr>
        <p:spPr>
          <a:xfrm>
            <a:off x="6823419" y="1487437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[4,6]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DBE990ED-16AB-AB5C-1320-A32FCAF56CA9}"/>
              </a:ext>
            </a:extLst>
          </p:cNvPr>
          <p:cNvSpPr txBox="1"/>
          <p:nvPr/>
        </p:nvSpPr>
        <p:spPr>
          <a:xfrm>
            <a:off x="5224587" y="649795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[0,6]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2BF86D3D-D45D-91D5-569D-6249C81DE7C3}"/>
              </a:ext>
            </a:extLst>
          </p:cNvPr>
          <p:cNvSpPr txBox="1"/>
          <p:nvPr/>
        </p:nvSpPr>
        <p:spPr>
          <a:xfrm>
            <a:off x="6237213" y="2321132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[4,5]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DAD669A5-2F7B-E465-D1D7-08821E268603}"/>
              </a:ext>
            </a:extLst>
          </p:cNvPr>
          <p:cNvSpPr txBox="1"/>
          <p:nvPr/>
        </p:nvSpPr>
        <p:spPr>
          <a:xfrm>
            <a:off x="7607264" y="2361072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[6,6]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C2D3BFAB-718C-C3C5-1610-75399D4AFC67}"/>
              </a:ext>
            </a:extLst>
          </p:cNvPr>
          <p:cNvSpPr txBox="1"/>
          <p:nvPr/>
        </p:nvSpPr>
        <p:spPr>
          <a:xfrm>
            <a:off x="5237664" y="3742256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[4,4]</a:t>
            </a: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71B1BC00-D33A-4F33-7994-0A5EB7EF272E}"/>
              </a:ext>
            </a:extLst>
          </p:cNvPr>
          <p:cNvSpPr txBox="1"/>
          <p:nvPr/>
        </p:nvSpPr>
        <p:spPr>
          <a:xfrm>
            <a:off x="6190793" y="3742256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[5,5]</a:t>
            </a:r>
          </a:p>
        </p:txBody>
      </p:sp>
      <p:sp>
        <p:nvSpPr>
          <p:cNvPr id="4" name="Hình chữ nhật 193">
            <a:extLst>
              <a:ext uri="{FF2B5EF4-FFF2-40B4-BE49-F238E27FC236}">
                <a16:creationId xmlns:a16="http://schemas.microsoft.com/office/drawing/2014/main" id="{9E20287F-E7AC-CE3A-9984-CB67E72132FA}"/>
              </a:ext>
            </a:extLst>
          </p:cNvPr>
          <p:cNvSpPr/>
          <p:nvPr/>
        </p:nvSpPr>
        <p:spPr>
          <a:xfrm>
            <a:off x="3435298" y="4034215"/>
            <a:ext cx="548700" cy="5334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3</a:t>
            </a:r>
            <a:endParaRPr lang="en-US">
              <a:cs typeface="Arial"/>
            </a:endParaRPr>
          </a:p>
        </p:txBody>
      </p:sp>
      <p:sp>
        <p:nvSpPr>
          <p:cNvPr id="6" name="Hình chữ nhật 193">
            <a:extLst>
              <a:ext uri="{FF2B5EF4-FFF2-40B4-BE49-F238E27FC236}">
                <a16:creationId xmlns:a16="http://schemas.microsoft.com/office/drawing/2014/main" id="{726F34F2-1AC3-C4DD-0DFA-4413735DC2BA}"/>
              </a:ext>
            </a:extLst>
          </p:cNvPr>
          <p:cNvSpPr/>
          <p:nvPr/>
        </p:nvSpPr>
        <p:spPr>
          <a:xfrm>
            <a:off x="4296358" y="4034215"/>
            <a:ext cx="548700" cy="5334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3</a:t>
            </a:r>
            <a:endParaRPr lang="en-US"/>
          </a:p>
        </p:txBody>
      </p:sp>
      <p:sp>
        <p:nvSpPr>
          <p:cNvPr id="98" name="Hình Bầu dục 191">
            <a:extLst>
              <a:ext uri="{FF2B5EF4-FFF2-40B4-BE49-F238E27FC236}">
                <a16:creationId xmlns:a16="http://schemas.microsoft.com/office/drawing/2014/main" id="{6580E398-4DCC-C80C-C3A1-316F9DA21677}"/>
              </a:ext>
            </a:extLst>
          </p:cNvPr>
          <p:cNvSpPr/>
          <p:nvPr/>
        </p:nvSpPr>
        <p:spPr>
          <a:xfrm>
            <a:off x="3397087" y="3119763"/>
            <a:ext cx="622300" cy="6089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/>
          </a:p>
        </p:txBody>
      </p:sp>
      <p:sp>
        <p:nvSpPr>
          <p:cNvPr id="100" name="Hình Bầu dục 191">
            <a:extLst>
              <a:ext uri="{FF2B5EF4-FFF2-40B4-BE49-F238E27FC236}">
                <a16:creationId xmlns:a16="http://schemas.microsoft.com/office/drawing/2014/main" id="{FFE88353-DAD4-BA50-15C5-24D8CC9037F3}"/>
              </a:ext>
            </a:extLst>
          </p:cNvPr>
          <p:cNvSpPr/>
          <p:nvPr/>
        </p:nvSpPr>
        <p:spPr>
          <a:xfrm>
            <a:off x="4296247" y="3119763"/>
            <a:ext cx="622300" cy="6089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/>
          </a:p>
        </p:txBody>
      </p:sp>
      <p:sp>
        <p:nvSpPr>
          <p:cNvPr id="5" name="Hình Bầu dục 4">
            <a:extLst>
              <a:ext uri="{FF2B5EF4-FFF2-40B4-BE49-F238E27FC236}">
                <a16:creationId xmlns:a16="http://schemas.microsoft.com/office/drawing/2014/main" id="{2A4FC8CC-3706-54BA-9306-376557DD2434}"/>
              </a:ext>
            </a:extLst>
          </p:cNvPr>
          <p:cNvSpPr/>
          <p:nvPr/>
        </p:nvSpPr>
        <p:spPr>
          <a:xfrm>
            <a:off x="3829854" y="2108382"/>
            <a:ext cx="622300" cy="6089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566FBBD4-7F78-C0E0-E983-BA350BA1D36E}"/>
              </a:ext>
            </a:extLst>
          </p:cNvPr>
          <p:cNvSpPr/>
          <p:nvPr/>
        </p:nvSpPr>
        <p:spPr>
          <a:xfrm>
            <a:off x="2940974" y="1235785"/>
            <a:ext cx="622300" cy="6089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23</a:t>
            </a:r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C9CC0F9A-FA6B-B03B-D5B9-0FA349E1B53E}"/>
              </a:ext>
            </a:extLst>
          </p:cNvPr>
          <p:cNvSpPr txBox="1"/>
          <p:nvPr/>
        </p:nvSpPr>
        <p:spPr>
          <a:xfrm>
            <a:off x="4743844" y="1061465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(0)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E08CCA8-7780-01A9-D838-0569A37B70F3}"/>
              </a:ext>
            </a:extLst>
          </p:cNvPr>
          <p:cNvSpPr txBox="1"/>
          <p:nvPr/>
        </p:nvSpPr>
        <p:spPr>
          <a:xfrm>
            <a:off x="3028090" y="1849798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(1)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9987028-F10B-08D9-16A8-45F14AC75407}"/>
              </a:ext>
            </a:extLst>
          </p:cNvPr>
          <p:cNvSpPr txBox="1"/>
          <p:nvPr/>
        </p:nvSpPr>
        <p:spPr>
          <a:xfrm>
            <a:off x="2108772" y="2807272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(3)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DE0C9BD9-A323-BE23-DF55-50F935D6DC99}"/>
              </a:ext>
            </a:extLst>
          </p:cNvPr>
          <p:cNvSpPr txBox="1"/>
          <p:nvPr/>
        </p:nvSpPr>
        <p:spPr>
          <a:xfrm>
            <a:off x="1344342" y="3538140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(7)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7CF3496-38AE-1C9D-0C5F-13B5390B1050}"/>
              </a:ext>
            </a:extLst>
          </p:cNvPr>
          <p:cNvSpPr txBox="1"/>
          <p:nvPr/>
        </p:nvSpPr>
        <p:spPr>
          <a:xfrm>
            <a:off x="2905600" y="3582825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(8)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74926894-8772-EC46-A283-76CDD2652D4E}"/>
              </a:ext>
            </a:extLst>
          </p:cNvPr>
          <p:cNvSpPr txBox="1"/>
          <p:nvPr/>
        </p:nvSpPr>
        <p:spPr>
          <a:xfrm>
            <a:off x="4673274" y="3582824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(10)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BEEF2CB6-A844-4008-1184-91ADC933CDDF}"/>
              </a:ext>
            </a:extLst>
          </p:cNvPr>
          <p:cNvSpPr txBox="1"/>
          <p:nvPr/>
        </p:nvSpPr>
        <p:spPr>
          <a:xfrm>
            <a:off x="6555921" y="3547059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(12)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BB8126F5-9867-456F-6F56-3566EA07219E}"/>
              </a:ext>
            </a:extLst>
          </p:cNvPr>
          <p:cNvSpPr txBox="1"/>
          <p:nvPr/>
        </p:nvSpPr>
        <p:spPr>
          <a:xfrm>
            <a:off x="4994988" y="3572907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(11)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625A1D5C-894E-50AB-4F48-CBAF3D2D0F12}"/>
              </a:ext>
            </a:extLst>
          </p:cNvPr>
          <p:cNvSpPr txBox="1"/>
          <p:nvPr/>
        </p:nvSpPr>
        <p:spPr>
          <a:xfrm>
            <a:off x="3928790" y="2764896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(4)</a:t>
            </a: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2F65D615-4A34-8BAE-4E26-7227BFB12FBC}"/>
              </a:ext>
            </a:extLst>
          </p:cNvPr>
          <p:cNvSpPr txBox="1"/>
          <p:nvPr/>
        </p:nvSpPr>
        <p:spPr>
          <a:xfrm>
            <a:off x="6297855" y="1858071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(3)</a:t>
            </a:r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C4CB6312-AC09-3F66-BAC3-0014B9FF7DA7}"/>
              </a:ext>
            </a:extLst>
          </p:cNvPr>
          <p:cNvSpPr txBox="1"/>
          <p:nvPr/>
        </p:nvSpPr>
        <p:spPr>
          <a:xfrm>
            <a:off x="5697802" y="2785402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(5)</a:t>
            </a:r>
          </a:p>
        </p:txBody>
      </p:sp>
      <p:sp>
        <p:nvSpPr>
          <p:cNvPr id="38" name="Hộp Văn bản 37">
            <a:extLst>
              <a:ext uri="{FF2B5EF4-FFF2-40B4-BE49-F238E27FC236}">
                <a16:creationId xmlns:a16="http://schemas.microsoft.com/office/drawing/2014/main" id="{CCBA9378-3A0E-67CC-5A93-2A379ADFE30F}"/>
              </a:ext>
            </a:extLst>
          </p:cNvPr>
          <p:cNvSpPr txBox="1"/>
          <p:nvPr/>
        </p:nvSpPr>
        <p:spPr>
          <a:xfrm>
            <a:off x="7117795" y="2704688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(6)</a:t>
            </a:r>
          </a:p>
        </p:txBody>
      </p:sp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7F0CAA24-64BD-BC94-D314-450D7E2FA273}"/>
              </a:ext>
            </a:extLst>
          </p:cNvPr>
          <p:cNvSpPr txBox="1"/>
          <p:nvPr/>
        </p:nvSpPr>
        <p:spPr>
          <a:xfrm>
            <a:off x="3233559" y="3590380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(9)</a:t>
            </a:r>
          </a:p>
        </p:txBody>
      </p:sp>
    </p:spTree>
    <p:extLst>
      <p:ext uri="{BB962C8B-B14F-4D97-AF65-F5344CB8AC3E}">
        <p14:creationId xmlns:p14="http://schemas.microsoft.com/office/powerpoint/2010/main" val="1177211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-0.00139 0.1675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83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3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3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3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0.00104 0.16605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8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0.00017 0.15957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87" grpId="0" animBg="1"/>
      <p:bldP spid="190" grpId="0" animBg="1"/>
      <p:bldP spid="192" grpId="0" animBg="1"/>
      <p:bldP spid="193" grpId="0" animBg="1"/>
      <p:bldP spid="193" grpId="1" animBg="1"/>
      <p:bldP spid="194" grpId="0" animBg="1"/>
      <p:bldP spid="194" grpId="1" animBg="1"/>
      <p:bldP spid="21" grpId="0"/>
      <p:bldP spid="22" grpId="0"/>
      <p:bldP spid="28" grpId="0"/>
      <p:bldP spid="4" grpId="0" animBg="1"/>
      <p:bldP spid="4" grpId="1" animBg="1"/>
      <p:bldP spid="6" grpId="0" animBg="1"/>
      <p:bldP spid="6" grpId="1" animBg="1"/>
      <p:bldP spid="98" grpId="0" animBg="1"/>
      <p:bldP spid="100" grpId="0" animBg="1"/>
      <p:bldP spid="5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C55CF3B7-791E-38D4-ACBB-54ACAC846FF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94922" y="4534118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61" name="Hình Bầu dục 60">
            <a:extLst>
              <a:ext uri="{FF2B5EF4-FFF2-40B4-BE49-F238E27FC236}">
                <a16:creationId xmlns:a16="http://schemas.microsoft.com/office/drawing/2014/main" id="{A6D9BAA3-A37C-48E1-35E9-87B594AADF65}"/>
              </a:ext>
            </a:extLst>
          </p:cNvPr>
          <p:cNvSpPr/>
          <p:nvPr/>
        </p:nvSpPr>
        <p:spPr>
          <a:xfrm>
            <a:off x="2940974" y="1232698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80" name="Đường nối Thẳng 79">
            <a:extLst>
              <a:ext uri="{FF2B5EF4-FFF2-40B4-BE49-F238E27FC236}">
                <a16:creationId xmlns:a16="http://schemas.microsoft.com/office/drawing/2014/main" id="{A7B2B2E0-1ED2-62F1-C343-0EA405C81E2D}"/>
              </a:ext>
            </a:extLst>
          </p:cNvPr>
          <p:cNvCxnSpPr>
            <a:stCxn id="61" idx="4"/>
            <a:endCxn id="58" idx="0"/>
          </p:cNvCxnSpPr>
          <p:nvPr/>
        </p:nvCxnSpPr>
        <p:spPr>
          <a:xfrm flipH="1">
            <a:off x="2321155" y="1823248"/>
            <a:ext cx="930969" cy="283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Đường nối Thẳng 81">
            <a:extLst>
              <a:ext uri="{FF2B5EF4-FFF2-40B4-BE49-F238E27FC236}">
                <a16:creationId xmlns:a16="http://schemas.microsoft.com/office/drawing/2014/main" id="{E0BFF835-3572-4D9F-2CB8-87AC067EE569}"/>
              </a:ext>
            </a:extLst>
          </p:cNvPr>
          <p:cNvCxnSpPr>
            <a:stCxn id="61" idx="4"/>
            <a:endCxn id="59" idx="0"/>
          </p:cNvCxnSpPr>
          <p:nvPr/>
        </p:nvCxnSpPr>
        <p:spPr>
          <a:xfrm>
            <a:off x="3252124" y="1823248"/>
            <a:ext cx="887379" cy="283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Đường nối Thẳng 87">
            <a:extLst>
              <a:ext uri="{FF2B5EF4-FFF2-40B4-BE49-F238E27FC236}">
                <a16:creationId xmlns:a16="http://schemas.microsoft.com/office/drawing/2014/main" id="{0A11700E-331B-87E0-8208-E9B7CF73E393}"/>
              </a:ext>
            </a:extLst>
          </p:cNvPr>
          <p:cNvCxnSpPr>
            <a:stCxn id="61" idx="0"/>
            <a:endCxn id="63" idx="4"/>
          </p:cNvCxnSpPr>
          <p:nvPr/>
        </p:nvCxnSpPr>
        <p:spPr>
          <a:xfrm flipV="1">
            <a:off x="3252124" y="984203"/>
            <a:ext cx="1646291" cy="2484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Hình Bầu dục 57">
            <a:extLst>
              <a:ext uri="{FF2B5EF4-FFF2-40B4-BE49-F238E27FC236}">
                <a16:creationId xmlns:a16="http://schemas.microsoft.com/office/drawing/2014/main" id="{EC707313-F85F-B3D0-ED56-B47431E1F145}"/>
              </a:ext>
            </a:extLst>
          </p:cNvPr>
          <p:cNvSpPr/>
          <p:nvPr/>
        </p:nvSpPr>
        <p:spPr>
          <a:xfrm>
            <a:off x="2010005" y="2106384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59" name="Hình Bầu dục 58">
            <a:extLst>
              <a:ext uri="{FF2B5EF4-FFF2-40B4-BE49-F238E27FC236}">
                <a16:creationId xmlns:a16="http://schemas.microsoft.com/office/drawing/2014/main" id="{FEAF9BDB-1FBB-80CD-F883-FCE0D602104D}"/>
              </a:ext>
            </a:extLst>
          </p:cNvPr>
          <p:cNvSpPr/>
          <p:nvPr/>
        </p:nvSpPr>
        <p:spPr>
          <a:xfrm>
            <a:off x="3828353" y="2106384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67" name="Đường nối Thẳng 66">
            <a:extLst>
              <a:ext uri="{FF2B5EF4-FFF2-40B4-BE49-F238E27FC236}">
                <a16:creationId xmlns:a16="http://schemas.microsoft.com/office/drawing/2014/main" id="{8212660F-F55F-E56E-6E48-91C8C7BA2B3F}"/>
              </a:ext>
            </a:extLst>
          </p:cNvPr>
          <p:cNvCxnSpPr>
            <a:stCxn id="29" idx="0"/>
            <a:endCxn id="58" idx="4"/>
          </p:cNvCxnSpPr>
          <p:nvPr/>
        </p:nvCxnSpPr>
        <p:spPr>
          <a:xfrm flipV="1">
            <a:off x="1943493" y="2696934"/>
            <a:ext cx="377662" cy="4075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F5F4361A-94F8-211B-4EF1-514BE2136FC5}"/>
              </a:ext>
            </a:extLst>
          </p:cNvPr>
          <p:cNvCxnSpPr>
            <a:stCxn id="58" idx="4"/>
            <a:endCxn id="34" idx="0"/>
          </p:cNvCxnSpPr>
          <p:nvPr/>
        </p:nvCxnSpPr>
        <p:spPr>
          <a:xfrm>
            <a:off x="2321155" y="2696934"/>
            <a:ext cx="483599" cy="4075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Đường nối Thẳng 70">
            <a:extLst>
              <a:ext uri="{FF2B5EF4-FFF2-40B4-BE49-F238E27FC236}">
                <a16:creationId xmlns:a16="http://schemas.microsoft.com/office/drawing/2014/main" id="{F74B61AB-D4B0-070D-5C04-226B689C1D5A}"/>
              </a:ext>
            </a:extLst>
          </p:cNvPr>
          <p:cNvCxnSpPr>
            <a:stCxn id="59" idx="4"/>
            <a:endCxn id="33" idx="0"/>
          </p:cNvCxnSpPr>
          <p:nvPr/>
        </p:nvCxnSpPr>
        <p:spPr>
          <a:xfrm flipH="1">
            <a:off x="3702815" y="2696934"/>
            <a:ext cx="436688" cy="4075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Đường nối Thẳng 72">
            <a:extLst>
              <a:ext uri="{FF2B5EF4-FFF2-40B4-BE49-F238E27FC236}">
                <a16:creationId xmlns:a16="http://schemas.microsoft.com/office/drawing/2014/main" id="{04FAB329-40F7-2F34-28C6-0A158DDE5583}"/>
              </a:ext>
            </a:extLst>
          </p:cNvPr>
          <p:cNvCxnSpPr>
            <a:cxnSpLocks/>
            <a:stCxn id="59" idx="4"/>
            <a:endCxn id="32" idx="0"/>
          </p:cNvCxnSpPr>
          <p:nvPr/>
        </p:nvCxnSpPr>
        <p:spPr>
          <a:xfrm>
            <a:off x="4139503" y="2696934"/>
            <a:ext cx="461373" cy="4075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Đường nối Thẳng 77">
            <a:extLst>
              <a:ext uri="{FF2B5EF4-FFF2-40B4-BE49-F238E27FC236}">
                <a16:creationId xmlns:a16="http://schemas.microsoft.com/office/drawing/2014/main" id="{3D12A5AB-F90C-26AF-FBCE-3F68FC1BDCCF}"/>
              </a:ext>
            </a:extLst>
          </p:cNvPr>
          <p:cNvCxnSpPr>
            <a:stCxn id="60" idx="4"/>
            <a:endCxn id="30" idx="0"/>
          </p:cNvCxnSpPr>
          <p:nvPr/>
        </p:nvCxnSpPr>
        <p:spPr>
          <a:xfrm>
            <a:off x="5905488" y="2696934"/>
            <a:ext cx="497010" cy="4075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Đường nối Thẳng 85">
            <a:extLst>
              <a:ext uri="{FF2B5EF4-FFF2-40B4-BE49-F238E27FC236}">
                <a16:creationId xmlns:a16="http://schemas.microsoft.com/office/drawing/2014/main" id="{AFF905A9-95AB-2495-0893-C65B397AE2A8}"/>
              </a:ext>
            </a:extLst>
          </p:cNvPr>
          <p:cNvCxnSpPr>
            <a:stCxn id="62" idx="4"/>
            <a:endCxn id="26" idx="0"/>
          </p:cNvCxnSpPr>
          <p:nvPr/>
        </p:nvCxnSpPr>
        <p:spPr>
          <a:xfrm>
            <a:off x="6514177" y="1823248"/>
            <a:ext cx="783845" cy="283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05D5B15F-8D2D-CA6B-E80E-4EC436C62494}"/>
              </a:ext>
            </a:extLst>
          </p:cNvPr>
          <p:cNvSpPr/>
          <p:nvPr/>
        </p:nvSpPr>
        <p:spPr>
          <a:xfrm>
            <a:off x="6986872" y="2106384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08E42E17-DFE8-FD67-9CC8-34F09FC0BA12}"/>
              </a:ext>
            </a:extLst>
          </p:cNvPr>
          <p:cNvSpPr/>
          <p:nvPr/>
        </p:nvSpPr>
        <p:spPr>
          <a:xfrm>
            <a:off x="1632343" y="3104523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0" name="Hình Bầu dục 29">
            <a:extLst>
              <a:ext uri="{FF2B5EF4-FFF2-40B4-BE49-F238E27FC236}">
                <a16:creationId xmlns:a16="http://schemas.microsoft.com/office/drawing/2014/main" id="{2EF40135-4CDA-926C-6A9B-9739D8C49713}"/>
              </a:ext>
            </a:extLst>
          </p:cNvPr>
          <p:cNvSpPr/>
          <p:nvPr/>
        </p:nvSpPr>
        <p:spPr>
          <a:xfrm>
            <a:off x="6091348" y="3104523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E947587A-A9AF-3A3A-26BA-0C76E8744559}"/>
              </a:ext>
            </a:extLst>
          </p:cNvPr>
          <p:cNvSpPr/>
          <p:nvPr/>
        </p:nvSpPr>
        <p:spPr>
          <a:xfrm>
            <a:off x="4289726" y="3104523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0824ABF3-F699-C7D1-079A-28B4FFBBA99C}"/>
              </a:ext>
            </a:extLst>
          </p:cNvPr>
          <p:cNvSpPr/>
          <p:nvPr/>
        </p:nvSpPr>
        <p:spPr>
          <a:xfrm>
            <a:off x="3391665" y="3104523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4" name="Hình Bầu dục 33">
            <a:extLst>
              <a:ext uri="{FF2B5EF4-FFF2-40B4-BE49-F238E27FC236}">
                <a16:creationId xmlns:a16="http://schemas.microsoft.com/office/drawing/2014/main" id="{B41AF7BC-0B5E-C223-5507-158C8D85B03F}"/>
              </a:ext>
            </a:extLst>
          </p:cNvPr>
          <p:cNvSpPr/>
          <p:nvPr/>
        </p:nvSpPr>
        <p:spPr>
          <a:xfrm>
            <a:off x="2493604" y="3104523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2" name="Hình Bầu dục 61">
            <a:extLst>
              <a:ext uri="{FF2B5EF4-FFF2-40B4-BE49-F238E27FC236}">
                <a16:creationId xmlns:a16="http://schemas.microsoft.com/office/drawing/2014/main" id="{548B248E-FD2F-8D90-1887-0B0F72D2E6C4}"/>
              </a:ext>
            </a:extLst>
          </p:cNvPr>
          <p:cNvSpPr/>
          <p:nvPr/>
        </p:nvSpPr>
        <p:spPr>
          <a:xfrm>
            <a:off x="6203027" y="1232698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63" name="Hình Bầu dục 62">
            <a:extLst>
              <a:ext uri="{FF2B5EF4-FFF2-40B4-BE49-F238E27FC236}">
                <a16:creationId xmlns:a16="http://schemas.microsoft.com/office/drawing/2014/main" id="{91D50686-12E0-2BA1-E479-E066C0F1817F}"/>
              </a:ext>
            </a:extLst>
          </p:cNvPr>
          <p:cNvSpPr/>
          <p:nvPr/>
        </p:nvSpPr>
        <p:spPr>
          <a:xfrm>
            <a:off x="4587265" y="393653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76</a:t>
            </a:r>
          </a:p>
        </p:txBody>
      </p:sp>
      <p:cxnSp>
        <p:nvCxnSpPr>
          <p:cNvPr id="84" name="Đường nối Thẳng 83">
            <a:extLst>
              <a:ext uri="{FF2B5EF4-FFF2-40B4-BE49-F238E27FC236}">
                <a16:creationId xmlns:a16="http://schemas.microsoft.com/office/drawing/2014/main" id="{7D368BB2-2E37-8A51-2698-E326BF964155}"/>
              </a:ext>
            </a:extLst>
          </p:cNvPr>
          <p:cNvCxnSpPr>
            <a:stCxn id="62" idx="4"/>
            <a:endCxn id="60" idx="0"/>
          </p:cNvCxnSpPr>
          <p:nvPr/>
        </p:nvCxnSpPr>
        <p:spPr>
          <a:xfrm flipH="1">
            <a:off x="5905488" y="1823248"/>
            <a:ext cx="608689" cy="283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Đường nối Thẳng 89">
            <a:extLst>
              <a:ext uri="{FF2B5EF4-FFF2-40B4-BE49-F238E27FC236}">
                <a16:creationId xmlns:a16="http://schemas.microsoft.com/office/drawing/2014/main" id="{8018E3C7-3413-F6A7-96F6-2990A1FF38E3}"/>
              </a:ext>
            </a:extLst>
          </p:cNvPr>
          <p:cNvCxnSpPr>
            <a:stCxn id="63" idx="4"/>
            <a:endCxn id="62" idx="0"/>
          </p:cNvCxnSpPr>
          <p:nvPr/>
        </p:nvCxnSpPr>
        <p:spPr>
          <a:xfrm>
            <a:off x="4898415" y="984203"/>
            <a:ext cx="1615762" cy="2484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Hình Bầu dục 59">
            <a:extLst>
              <a:ext uri="{FF2B5EF4-FFF2-40B4-BE49-F238E27FC236}">
                <a16:creationId xmlns:a16="http://schemas.microsoft.com/office/drawing/2014/main" id="{722F32EF-2C4C-AF0C-AAAD-4CE84588F78B}"/>
              </a:ext>
            </a:extLst>
          </p:cNvPr>
          <p:cNvSpPr/>
          <p:nvPr/>
        </p:nvSpPr>
        <p:spPr>
          <a:xfrm>
            <a:off x="5594338" y="2106384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76" name="Đường nối Thẳng 75">
            <a:extLst>
              <a:ext uri="{FF2B5EF4-FFF2-40B4-BE49-F238E27FC236}">
                <a16:creationId xmlns:a16="http://schemas.microsoft.com/office/drawing/2014/main" id="{33B1FF0B-F1AB-0C8D-3949-9830C3EAAD6F}"/>
              </a:ext>
            </a:extLst>
          </p:cNvPr>
          <p:cNvCxnSpPr>
            <a:stCxn id="60" idx="4"/>
            <a:endCxn id="31" idx="0"/>
          </p:cNvCxnSpPr>
          <p:nvPr/>
        </p:nvCxnSpPr>
        <p:spPr>
          <a:xfrm flipH="1">
            <a:off x="5498937" y="2696934"/>
            <a:ext cx="406551" cy="4075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7CBAE73A-FC89-0091-963F-D6F0A9759C9C}"/>
              </a:ext>
            </a:extLst>
          </p:cNvPr>
          <p:cNvSpPr/>
          <p:nvPr/>
        </p:nvSpPr>
        <p:spPr>
          <a:xfrm>
            <a:off x="5187787" y="3104523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CBE1176-0787-0FCD-AAB4-46CBBB52A8BB}"/>
              </a:ext>
            </a:extLst>
          </p:cNvPr>
          <p:cNvSpPr txBox="1"/>
          <p:nvPr/>
        </p:nvSpPr>
        <p:spPr>
          <a:xfrm>
            <a:off x="154566" y="271963"/>
            <a:ext cx="4118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highlight>
                  <a:schemeClr val="accent1"/>
                </a:highlight>
                <a:latin typeface="Lora" pitchFamily="2" charset="0"/>
              </a:rPr>
              <a:t>d. </a:t>
            </a:r>
            <a:r>
              <a:rPr lang="en-US" sz="2800" b="1" err="1">
                <a:highlight>
                  <a:schemeClr val="accent1"/>
                </a:highlight>
                <a:latin typeface="Lora" pitchFamily="2" charset="0"/>
              </a:rPr>
              <a:t>Tính</a:t>
            </a:r>
            <a:r>
              <a:rPr lang="en-US" sz="2800" b="1">
                <a:highlight>
                  <a:schemeClr val="accent1"/>
                </a:highlight>
                <a:latin typeface="Lora" pitchFamily="2" charset="0"/>
              </a:rPr>
              <a:t> </a:t>
            </a:r>
            <a:r>
              <a:rPr lang="en-US" sz="2800" b="1" err="1">
                <a:highlight>
                  <a:schemeClr val="accent1"/>
                </a:highlight>
                <a:latin typeface="Lora" pitchFamily="2" charset="0"/>
              </a:rPr>
              <a:t>tổng</a:t>
            </a:r>
            <a:r>
              <a:rPr lang="en-US" sz="2800" b="1">
                <a:highlight>
                  <a:schemeClr val="accent1"/>
                </a:highlight>
                <a:latin typeface="Lora" pitchFamily="2" charset="0"/>
              </a:rPr>
              <a:t> </a:t>
            </a:r>
            <a:r>
              <a:rPr lang="en-US" sz="2800" b="1" err="1">
                <a:highlight>
                  <a:schemeClr val="accent1"/>
                </a:highlight>
                <a:latin typeface="Lora" pitchFamily="2" charset="0"/>
              </a:rPr>
              <a:t>đoạn</a:t>
            </a:r>
            <a:r>
              <a:rPr lang="en-US" sz="2800">
                <a:latin typeface="Lora" pitchFamily="2" charset="0"/>
              </a:rPr>
              <a:t> [1, 3]:</a:t>
            </a:r>
            <a:endParaRPr lang="vi-VN" sz="2800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3B35DE83-F706-E0E6-0D16-755C8DD40555}"/>
              </a:ext>
            </a:extLst>
          </p:cNvPr>
          <p:cNvSpPr/>
          <p:nvPr/>
        </p:nvSpPr>
        <p:spPr>
          <a:xfrm>
            <a:off x="2010005" y="2106384"/>
            <a:ext cx="625281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F26C64F-E1D0-829F-A25A-E4FE04146464}"/>
              </a:ext>
            </a:extLst>
          </p:cNvPr>
          <p:cNvSpPr/>
          <p:nvPr/>
        </p:nvSpPr>
        <p:spPr>
          <a:xfrm>
            <a:off x="2940974" y="1232698"/>
            <a:ext cx="632849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FE50821E-4CAC-31A1-367A-35E1EBFBFE23}"/>
              </a:ext>
            </a:extLst>
          </p:cNvPr>
          <p:cNvSpPr/>
          <p:nvPr/>
        </p:nvSpPr>
        <p:spPr>
          <a:xfrm>
            <a:off x="4572000" y="393653"/>
            <a:ext cx="64296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0B77BF90-ECC2-900B-6576-3E104AA49163}"/>
              </a:ext>
            </a:extLst>
          </p:cNvPr>
          <p:cNvSpPr txBox="1"/>
          <p:nvPr/>
        </p:nvSpPr>
        <p:spPr>
          <a:xfrm>
            <a:off x="1063083" y="4323390"/>
            <a:ext cx="412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latin typeface="Lora" pitchFamily="2" charset="0"/>
              </a:rPr>
              <a:t>Tổng</a:t>
            </a:r>
            <a:r>
              <a:rPr lang="en-US" sz="2400">
                <a:latin typeface="Lora" pitchFamily="2" charset="0"/>
              </a:rPr>
              <a:t> = 6+31 = 37</a:t>
            </a:r>
          </a:p>
        </p:txBody>
      </p: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0D43B544-1517-B4B2-86BB-314E91B341EE}"/>
              </a:ext>
            </a:extLst>
          </p:cNvPr>
          <p:cNvGrpSpPr/>
          <p:nvPr/>
        </p:nvGrpSpPr>
        <p:grpSpPr>
          <a:xfrm>
            <a:off x="1677981" y="729760"/>
            <a:ext cx="6452138" cy="3400241"/>
            <a:chOff x="1677981" y="729760"/>
            <a:chExt cx="6452138" cy="3400241"/>
          </a:xfrm>
        </p:grpSpPr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5F44BD6F-EC63-325C-CC96-338F7614BDE3}"/>
                </a:ext>
              </a:extLst>
            </p:cNvPr>
            <p:cNvSpPr txBox="1"/>
            <p:nvPr/>
          </p:nvSpPr>
          <p:spPr>
            <a:xfrm>
              <a:off x="3525278" y="1567402"/>
              <a:ext cx="807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[0,3]</a:t>
              </a:r>
            </a:p>
          </p:txBody>
        </p:sp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F06E0F1D-93AD-4463-D512-C1B70EA95E31}"/>
                </a:ext>
              </a:extLst>
            </p:cNvPr>
            <p:cNvSpPr txBox="1"/>
            <p:nvPr/>
          </p:nvSpPr>
          <p:spPr>
            <a:xfrm>
              <a:off x="2615879" y="2399694"/>
              <a:ext cx="550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[0,1]</a:t>
              </a:r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68730860-A614-1FA9-609C-85FD5A90E588}"/>
                </a:ext>
              </a:extLst>
            </p:cNvPr>
            <p:cNvSpPr txBox="1"/>
            <p:nvPr/>
          </p:nvSpPr>
          <p:spPr>
            <a:xfrm>
              <a:off x="4444824" y="2441038"/>
              <a:ext cx="550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[2,3]</a:t>
              </a:r>
            </a:p>
          </p:txBody>
        </p:sp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8EED92BA-924D-62D5-4A08-4340213CA5DE}"/>
                </a:ext>
              </a:extLst>
            </p:cNvPr>
            <p:cNvSpPr txBox="1"/>
            <p:nvPr/>
          </p:nvSpPr>
          <p:spPr>
            <a:xfrm>
              <a:off x="1677981" y="3822223"/>
              <a:ext cx="550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[0,0]</a:t>
              </a:r>
            </a:p>
          </p:txBody>
        </p:sp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306EB8D8-06C6-21D2-0F9B-01AF23A8AAC4}"/>
                </a:ext>
              </a:extLst>
            </p:cNvPr>
            <p:cNvSpPr txBox="1"/>
            <p:nvPr/>
          </p:nvSpPr>
          <p:spPr>
            <a:xfrm>
              <a:off x="2526229" y="3822222"/>
              <a:ext cx="550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[1,1]</a:t>
              </a:r>
            </a:p>
          </p:txBody>
        </p:sp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CFA8FFC7-ABAA-6C7A-43D0-B728D04AAFCF}"/>
                </a:ext>
              </a:extLst>
            </p:cNvPr>
            <p:cNvSpPr txBox="1"/>
            <p:nvPr/>
          </p:nvSpPr>
          <p:spPr>
            <a:xfrm>
              <a:off x="3406112" y="3822222"/>
              <a:ext cx="550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[2,2]</a:t>
              </a:r>
            </a:p>
          </p:txBody>
        </p:sp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24F71B7E-C58E-2131-8AD9-77F63A47B325}"/>
                </a:ext>
              </a:extLst>
            </p:cNvPr>
            <p:cNvSpPr txBox="1"/>
            <p:nvPr/>
          </p:nvSpPr>
          <p:spPr>
            <a:xfrm>
              <a:off x="4299270" y="3822224"/>
              <a:ext cx="550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[3,3]</a:t>
              </a:r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470099FA-F11A-77F3-F17A-5501AE1DB855}"/>
                </a:ext>
              </a:extLst>
            </p:cNvPr>
            <p:cNvSpPr txBox="1"/>
            <p:nvPr/>
          </p:nvSpPr>
          <p:spPr>
            <a:xfrm>
              <a:off x="6796163" y="1567402"/>
              <a:ext cx="550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[4,6]</a:t>
              </a: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74CE2E84-A876-8668-14D2-6EBEF0971495}"/>
                </a:ext>
              </a:extLst>
            </p:cNvPr>
            <p:cNvSpPr txBox="1"/>
            <p:nvPr/>
          </p:nvSpPr>
          <p:spPr>
            <a:xfrm>
              <a:off x="5197331" y="729760"/>
              <a:ext cx="550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[0,6]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1A96D832-2E12-4CC5-845D-8543E76F20F8}"/>
                </a:ext>
              </a:extLst>
            </p:cNvPr>
            <p:cNvSpPr txBox="1"/>
            <p:nvPr/>
          </p:nvSpPr>
          <p:spPr>
            <a:xfrm>
              <a:off x="6209957" y="2401097"/>
              <a:ext cx="550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[4,5]</a:t>
              </a: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AC16C666-1296-560B-818D-824EE022F595}"/>
                </a:ext>
              </a:extLst>
            </p:cNvPr>
            <p:cNvSpPr txBox="1"/>
            <p:nvPr/>
          </p:nvSpPr>
          <p:spPr>
            <a:xfrm>
              <a:off x="7580008" y="2441037"/>
              <a:ext cx="550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[6,6]</a:t>
              </a:r>
            </a:p>
          </p:txBody>
        </p:sp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D60203E5-4B00-987A-E030-4A97664DCB9A}"/>
                </a:ext>
              </a:extLst>
            </p:cNvPr>
            <p:cNvSpPr txBox="1"/>
            <p:nvPr/>
          </p:nvSpPr>
          <p:spPr>
            <a:xfrm>
              <a:off x="5233425" y="3822221"/>
              <a:ext cx="550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[4,4]</a:t>
              </a:r>
            </a:p>
          </p:txBody>
        </p:sp>
        <p:sp>
          <p:nvSpPr>
            <p:cNvPr id="25" name="Hộp Văn bản 24">
              <a:extLst>
                <a:ext uri="{FF2B5EF4-FFF2-40B4-BE49-F238E27FC236}">
                  <a16:creationId xmlns:a16="http://schemas.microsoft.com/office/drawing/2014/main" id="{8C9A8F90-7400-EAC1-D488-70643DA7B3AE}"/>
                </a:ext>
              </a:extLst>
            </p:cNvPr>
            <p:cNvSpPr txBox="1"/>
            <p:nvPr/>
          </p:nvSpPr>
          <p:spPr>
            <a:xfrm>
              <a:off x="6163537" y="3822221"/>
              <a:ext cx="550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[5,5]</a:t>
              </a:r>
            </a:p>
          </p:txBody>
        </p:sp>
      </p:grp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FD3CEF44-F669-784D-BCA9-8464EB2D7E1F}"/>
              </a:ext>
            </a:extLst>
          </p:cNvPr>
          <p:cNvSpPr txBox="1"/>
          <p:nvPr/>
        </p:nvSpPr>
        <p:spPr>
          <a:xfrm>
            <a:off x="4743844" y="1061465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(0)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10B3E30-AE1D-DFFA-F93D-1C834B5AD3A3}"/>
              </a:ext>
            </a:extLst>
          </p:cNvPr>
          <p:cNvSpPr txBox="1"/>
          <p:nvPr/>
        </p:nvSpPr>
        <p:spPr>
          <a:xfrm>
            <a:off x="3028090" y="1849798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(1)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4E34985-016B-57A7-051F-B949D950CA77}"/>
              </a:ext>
            </a:extLst>
          </p:cNvPr>
          <p:cNvSpPr txBox="1"/>
          <p:nvPr/>
        </p:nvSpPr>
        <p:spPr>
          <a:xfrm>
            <a:off x="2108772" y="2807272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(3)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DFB6470B-BC04-94FA-AFDC-687EEA93503E}"/>
              </a:ext>
            </a:extLst>
          </p:cNvPr>
          <p:cNvSpPr txBox="1"/>
          <p:nvPr/>
        </p:nvSpPr>
        <p:spPr>
          <a:xfrm>
            <a:off x="1344342" y="3538140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(7)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BB5D3422-4369-F356-CE3C-B8028655D3C2}"/>
              </a:ext>
            </a:extLst>
          </p:cNvPr>
          <p:cNvSpPr txBox="1"/>
          <p:nvPr/>
        </p:nvSpPr>
        <p:spPr>
          <a:xfrm>
            <a:off x="2905600" y="3582825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(8)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D5D908CA-A153-500F-9633-78E60C7CCF2F}"/>
              </a:ext>
            </a:extLst>
          </p:cNvPr>
          <p:cNvSpPr txBox="1"/>
          <p:nvPr/>
        </p:nvSpPr>
        <p:spPr>
          <a:xfrm>
            <a:off x="4673274" y="3582824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(10)</a:t>
            </a: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E85552D1-F829-D1B8-51F3-928198DB9F93}"/>
              </a:ext>
            </a:extLst>
          </p:cNvPr>
          <p:cNvSpPr txBox="1"/>
          <p:nvPr/>
        </p:nvSpPr>
        <p:spPr>
          <a:xfrm>
            <a:off x="6555921" y="3547059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(12)</a:t>
            </a: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D0E98438-23F6-C38D-2F87-26FCD488CC3C}"/>
              </a:ext>
            </a:extLst>
          </p:cNvPr>
          <p:cNvSpPr txBox="1"/>
          <p:nvPr/>
        </p:nvSpPr>
        <p:spPr>
          <a:xfrm>
            <a:off x="4994988" y="3572907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(11)</a:t>
            </a:r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67C67112-E73B-E53E-DBFE-7D48B7312469}"/>
              </a:ext>
            </a:extLst>
          </p:cNvPr>
          <p:cNvSpPr txBox="1"/>
          <p:nvPr/>
        </p:nvSpPr>
        <p:spPr>
          <a:xfrm>
            <a:off x="3928790" y="2764896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(4)</a:t>
            </a:r>
          </a:p>
        </p:txBody>
      </p:sp>
      <p:sp>
        <p:nvSpPr>
          <p:cNvPr id="38" name="Hộp Văn bản 37">
            <a:extLst>
              <a:ext uri="{FF2B5EF4-FFF2-40B4-BE49-F238E27FC236}">
                <a16:creationId xmlns:a16="http://schemas.microsoft.com/office/drawing/2014/main" id="{2D567E8A-AAD8-407C-4E12-19BEF6E97FFA}"/>
              </a:ext>
            </a:extLst>
          </p:cNvPr>
          <p:cNvSpPr txBox="1"/>
          <p:nvPr/>
        </p:nvSpPr>
        <p:spPr>
          <a:xfrm>
            <a:off x="6297855" y="1858071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(3)</a:t>
            </a:r>
          </a:p>
        </p:txBody>
      </p:sp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A4C0DC4D-A498-1E74-4727-D847C4C0773B}"/>
              </a:ext>
            </a:extLst>
          </p:cNvPr>
          <p:cNvSpPr txBox="1"/>
          <p:nvPr/>
        </p:nvSpPr>
        <p:spPr>
          <a:xfrm>
            <a:off x="5697802" y="2785402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(5)</a:t>
            </a: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BFD92D6F-E056-DDFB-4371-5CC00DD669A2}"/>
              </a:ext>
            </a:extLst>
          </p:cNvPr>
          <p:cNvSpPr txBox="1"/>
          <p:nvPr/>
        </p:nvSpPr>
        <p:spPr>
          <a:xfrm>
            <a:off x="7117795" y="2704688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(6)</a:t>
            </a:r>
          </a:p>
        </p:txBody>
      </p: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9C6AA9D9-0329-8748-1F08-36337F60408A}"/>
              </a:ext>
            </a:extLst>
          </p:cNvPr>
          <p:cNvSpPr txBox="1"/>
          <p:nvPr/>
        </p:nvSpPr>
        <p:spPr>
          <a:xfrm>
            <a:off x="3287288" y="3595711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(9)</a:t>
            </a:r>
          </a:p>
        </p:txBody>
      </p:sp>
      <p:sp>
        <p:nvSpPr>
          <p:cNvPr id="55" name="Hộp Văn bản 2">
            <a:extLst>
              <a:ext uri="{FF2B5EF4-FFF2-40B4-BE49-F238E27FC236}">
                <a16:creationId xmlns:a16="http://schemas.microsoft.com/office/drawing/2014/main" id="{017C50D9-88D4-E95A-D204-4094B4C42AA6}"/>
              </a:ext>
            </a:extLst>
          </p:cNvPr>
          <p:cNvSpPr txBox="1"/>
          <p:nvPr/>
        </p:nvSpPr>
        <p:spPr>
          <a:xfrm>
            <a:off x="4743844" y="1061465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(0)</a:t>
            </a:r>
          </a:p>
        </p:txBody>
      </p:sp>
      <p:sp>
        <p:nvSpPr>
          <p:cNvPr id="56" name="Hộp Văn bản 3">
            <a:extLst>
              <a:ext uri="{FF2B5EF4-FFF2-40B4-BE49-F238E27FC236}">
                <a16:creationId xmlns:a16="http://schemas.microsoft.com/office/drawing/2014/main" id="{FAC4DEB8-CE0F-6352-EE3A-8F5796D7FE5A}"/>
              </a:ext>
            </a:extLst>
          </p:cNvPr>
          <p:cNvSpPr txBox="1"/>
          <p:nvPr/>
        </p:nvSpPr>
        <p:spPr>
          <a:xfrm>
            <a:off x="3028090" y="1849798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(1)</a:t>
            </a:r>
          </a:p>
        </p:txBody>
      </p:sp>
      <p:sp>
        <p:nvSpPr>
          <p:cNvPr id="57" name="Hộp Văn bản 4">
            <a:extLst>
              <a:ext uri="{FF2B5EF4-FFF2-40B4-BE49-F238E27FC236}">
                <a16:creationId xmlns:a16="http://schemas.microsoft.com/office/drawing/2014/main" id="{63ED9F2A-58D4-0CA9-0792-DE0FEB92E436}"/>
              </a:ext>
            </a:extLst>
          </p:cNvPr>
          <p:cNvSpPr txBox="1"/>
          <p:nvPr/>
        </p:nvSpPr>
        <p:spPr>
          <a:xfrm>
            <a:off x="2108772" y="2807272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(3)</a:t>
            </a:r>
          </a:p>
        </p:txBody>
      </p:sp>
      <p:sp>
        <p:nvSpPr>
          <p:cNvPr id="64" name="Hộp Văn bản 5">
            <a:extLst>
              <a:ext uri="{FF2B5EF4-FFF2-40B4-BE49-F238E27FC236}">
                <a16:creationId xmlns:a16="http://schemas.microsoft.com/office/drawing/2014/main" id="{832D2600-8EA2-2AA9-0F5F-EBD259A9CD87}"/>
              </a:ext>
            </a:extLst>
          </p:cNvPr>
          <p:cNvSpPr txBox="1"/>
          <p:nvPr/>
        </p:nvSpPr>
        <p:spPr>
          <a:xfrm>
            <a:off x="1344342" y="3538140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(7)</a:t>
            </a:r>
          </a:p>
        </p:txBody>
      </p:sp>
      <p:sp>
        <p:nvSpPr>
          <p:cNvPr id="65" name="Hộp Văn bản 26">
            <a:extLst>
              <a:ext uri="{FF2B5EF4-FFF2-40B4-BE49-F238E27FC236}">
                <a16:creationId xmlns:a16="http://schemas.microsoft.com/office/drawing/2014/main" id="{4CE93C72-473B-EAD3-C17D-7ADA862BC488}"/>
              </a:ext>
            </a:extLst>
          </p:cNvPr>
          <p:cNvSpPr txBox="1"/>
          <p:nvPr/>
        </p:nvSpPr>
        <p:spPr>
          <a:xfrm>
            <a:off x="2905600" y="3582825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(8)</a:t>
            </a:r>
          </a:p>
        </p:txBody>
      </p:sp>
      <p:sp>
        <p:nvSpPr>
          <p:cNvPr id="66" name="Hộp Văn bản 27">
            <a:extLst>
              <a:ext uri="{FF2B5EF4-FFF2-40B4-BE49-F238E27FC236}">
                <a16:creationId xmlns:a16="http://schemas.microsoft.com/office/drawing/2014/main" id="{302DF229-14FE-FAE1-73C2-486D9DD65E68}"/>
              </a:ext>
            </a:extLst>
          </p:cNvPr>
          <p:cNvSpPr txBox="1"/>
          <p:nvPr/>
        </p:nvSpPr>
        <p:spPr>
          <a:xfrm>
            <a:off x="4673274" y="3582824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(10)</a:t>
            </a:r>
          </a:p>
        </p:txBody>
      </p:sp>
      <p:sp>
        <p:nvSpPr>
          <p:cNvPr id="68" name="Hộp Văn bản 34">
            <a:extLst>
              <a:ext uri="{FF2B5EF4-FFF2-40B4-BE49-F238E27FC236}">
                <a16:creationId xmlns:a16="http://schemas.microsoft.com/office/drawing/2014/main" id="{68157063-EEB7-447C-1189-BB5689C8789B}"/>
              </a:ext>
            </a:extLst>
          </p:cNvPr>
          <p:cNvSpPr txBox="1"/>
          <p:nvPr/>
        </p:nvSpPr>
        <p:spPr>
          <a:xfrm>
            <a:off x="6555921" y="3547059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(12)</a:t>
            </a:r>
          </a:p>
        </p:txBody>
      </p:sp>
      <p:sp>
        <p:nvSpPr>
          <p:cNvPr id="70" name="Hộp Văn bản 35">
            <a:extLst>
              <a:ext uri="{FF2B5EF4-FFF2-40B4-BE49-F238E27FC236}">
                <a16:creationId xmlns:a16="http://schemas.microsoft.com/office/drawing/2014/main" id="{4851A081-4538-C4AA-94D6-5A8D6D73A389}"/>
              </a:ext>
            </a:extLst>
          </p:cNvPr>
          <p:cNvSpPr txBox="1"/>
          <p:nvPr/>
        </p:nvSpPr>
        <p:spPr>
          <a:xfrm>
            <a:off x="4994988" y="3572907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(11)</a:t>
            </a:r>
          </a:p>
        </p:txBody>
      </p:sp>
      <p:sp>
        <p:nvSpPr>
          <p:cNvPr id="72" name="Hộp Văn bản 36">
            <a:extLst>
              <a:ext uri="{FF2B5EF4-FFF2-40B4-BE49-F238E27FC236}">
                <a16:creationId xmlns:a16="http://schemas.microsoft.com/office/drawing/2014/main" id="{350556B8-6273-EAF9-7C35-55552A4113E0}"/>
              </a:ext>
            </a:extLst>
          </p:cNvPr>
          <p:cNvSpPr txBox="1"/>
          <p:nvPr/>
        </p:nvSpPr>
        <p:spPr>
          <a:xfrm>
            <a:off x="3928790" y="2764896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(4)</a:t>
            </a:r>
          </a:p>
        </p:txBody>
      </p:sp>
      <p:sp>
        <p:nvSpPr>
          <p:cNvPr id="74" name="Hộp Văn bản 37">
            <a:extLst>
              <a:ext uri="{FF2B5EF4-FFF2-40B4-BE49-F238E27FC236}">
                <a16:creationId xmlns:a16="http://schemas.microsoft.com/office/drawing/2014/main" id="{F8D6924F-D9B3-8DD4-2CC8-58D9A09E249F}"/>
              </a:ext>
            </a:extLst>
          </p:cNvPr>
          <p:cNvSpPr txBox="1"/>
          <p:nvPr/>
        </p:nvSpPr>
        <p:spPr>
          <a:xfrm>
            <a:off x="6297855" y="1858071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(3)</a:t>
            </a:r>
          </a:p>
        </p:txBody>
      </p:sp>
      <p:sp>
        <p:nvSpPr>
          <p:cNvPr id="75" name="Hộp Văn bản 38">
            <a:extLst>
              <a:ext uri="{FF2B5EF4-FFF2-40B4-BE49-F238E27FC236}">
                <a16:creationId xmlns:a16="http://schemas.microsoft.com/office/drawing/2014/main" id="{539C4D92-1590-4AAF-F65D-A8ED6E808E19}"/>
              </a:ext>
            </a:extLst>
          </p:cNvPr>
          <p:cNvSpPr txBox="1"/>
          <p:nvPr/>
        </p:nvSpPr>
        <p:spPr>
          <a:xfrm>
            <a:off x="5697802" y="2785402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(5)</a:t>
            </a:r>
          </a:p>
        </p:txBody>
      </p:sp>
      <p:sp>
        <p:nvSpPr>
          <p:cNvPr id="77" name="Hộp Văn bản 39">
            <a:extLst>
              <a:ext uri="{FF2B5EF4-FFF2-40B4-BE49-F238E27FC236}">
                <a16:creationId xmlns:a16="http://schemas.microsoft.com/office/drawing/2014/main" id="{8C58FBE6-F52F-A320-44E6-CDDF93A5C0FA}"/>
              </a:ext>
            </a:extLst>
          </p:cNvPr>
          <p:cNvSpPr txBox="1"/>
          <p:nvPr/>
        </p:nvSpPr>
        <p:spPr>
          <a:xfrm>
            <a:off x="7117795" y="2704688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(6)</a:t>
            </a:r>
          </a:p>
        </p:txBody>
      </p:sp>
      <p:sp>
        <p:nvSpPr>
          <p:cNvPr id="79" name="Hộp Văn bản 40">
            <a:extLst>
              <a:ext uri="{FF2B5EF4-FFF2-40B4-BE49-F238E27FC236}">
                <a16:creationId xmlns:a16="http://schemas.microsoft.com/office/drawing/2014/main" id="{C90FA853-E914-55AE-E664-F392887957CE}"/>
              </a:ext>
            </a:extLst>
          </p:cNvPr>
          <p:cNvSpPr txBox="1"/>
          <p:nvPr/>
        </p:nvSpPr>
        <p:spPr>
          <a:xfrm>
            <a:off x="3233559" y="3590380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(9)</a:t>
            </a:r>
          </a:p>
        </p:txBody>
      </p:sp>
    </p:spTree>
    <p:extLst>
      <p:ext uri="{BB962C8B-B14F-4D97-AF65-F5344CB8AC3E}">
        <p14:creationId xmlns:p14="http://schemas.microsoft.com/office/powerpoint/2010/main" val="65460832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C55CF3B7-791E-38D4-ACBB-54ACAC846FF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94922" y="4534118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1" name="Hình Bầu dục 60">
            <a:extLst>
              <a:ext uri="{FF2B5EF4-FFF2-40B4-BE49-F238E27FC236}">
                <a16:creationId xmlns:a16="http://schemas.microsoft.com/office/drawing/2014/main" id="{A6D9BAA3-A37C-48E1-35E9-87B594AADF65}"/>
              </a:ext>
            </a:extLst>
          </p:cNvPr>
          <p:cNvSpPr/>
          <p:nvPr/>
        </p:nvSpPr>
        <p:spPr>
          <a:xfrm>
            <a:off x="2940974" y="1232698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80" name="Đường nối Thẳng 79">
            <a:extLst>
              <a:ext uri="{FF2B5EF4-FFF2-40B4-BE49-F238E27FC236}">
                <a16:creationId xmlns:a16="http://schemas.microsoft.com/office/drawing/2014/main" id="{A7B2B2E0-1ED2-62F1-C343-0EA405C81E2D}"/>
              </a:ext>
            </a:extLst>
          </p:cNvPr>
          <p:cNvCxnSpPr>
            <a:stCxn id="61" idx="4"/>
            <a:endCxn id="58" idx="0"/>
          </p:cNvCxnSpPr>
          <p:nvPr/>
        </p:nvCxnSpPr>
        <p:spPr>
          <a:xfrm flipH="1">
            <a:off x="2321155" y="1823248"/>
            <a:ext cx="930969" cy="283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Đường nối Thẳng 81">
            <a:extLst>
              <a:ext uri="{FF2B5EF4-FFF2-40B4-BE49-F238E27FC236}">
                <a16:creationId xmlns:a16="http://schemas.microsoft.com/office/drawing/2014/main" id="{E0BFF835-3572-4D9F-2CB8-87AC067EE569}"/>
              </a:ext>
            </a:extLst>
          </p:cNvPr>
          <p:cNvCxnSpPr>
            <a:stCxn id="61" idx="4"/>
            <a:endCxn id="59" idx="0"/>
          </p:cNvCxnSpPr>
          <p:nvPr/>
        </p:nvCxnSpPr>
        <p:spPr>
          <a:xfrm>
            <a:off x="3252124" y="1823248"/>
            <a:ext cx="887379" cy="283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Đường nối Thẳng 87">
            <a:extLst>
              <a:ext uri="{FF2B5EF4-FFF2-40B4-BE49-F238E27FC236}">
                <a16:creationId xmlns:a16="http://schemas.microsoft.com/office/drawing/2014/main" id="{0A11700E-331B-87E0-8208-E9B7CF73E393}"/>
              </a:ext>
            </a:extLst>
          </p:cNvPr>
          <p:cNvCxnSpPr>
            <a:stCxn id="61" idx="0"/>
            <a:endCxn id="63" idx="4"/>
          </p:cNvCxnSpPr>
          <p:nvPr/>
        </p:nvCxnSpPr>
        <p:spPr>
          <a:xfrm flipV="1">
            <a:off x="3252124" y="984203"/>
            <a:ext cx="1646291" cy="2484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Hình Bầu dục 57">
            <a:extLst>
              <a:ext uri="{FF2B5EF4-FFF2-40B4-BE49-F238E27FC236}">
                <a16:creationId xmlns:a16="http://schemas.microsoft.com/office/drawing/2014/main" id="{EC707313-F85F-B3D0-ED56-B47431E1F145}"/>
              </a:ext>
            </a:extLst>
          </p:cNvPr>
          <p:cNvSpPr/>
          <p:nvPr/>
        </p:nvSpPr>
        <p:spPr>
          <a:xfrm>
            <a:off x="2010005" y="2106384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59" name="Hình Bầu dục 58">
            <a:extLst>
              <a:ext uri="{FF2B5EF4-FFF2-40B4-BE49-F238E27FC236}">
                <a16:creationId xmlns:a16="http://schemas.microsoft.com/office/drawing/2014/main" id="{FEAF9BDB-1FBB-80CD-F883-FCE0D602104D}"/>
              </a:ext>
            </a:extLst>
          </p:cNvPr>
          <p:cNvSpPr/>
          <p:nvPr/>
        </p:nvSpPr>
        <p:spPr>
          <a:xfrm>
            <a:off x="3828353" y="2106384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67" name="Đường nối Thẳng 66">
            <a:extLst>
              <a:ext uri="{FF2B5EF4-FFF2-40B4-BE49-F238E27FC236}">
                <a16:creationId xmlns:a16="http://schemas.microsoft.com/office/drawing/2014/main" id="{8212660F-F55F-E56E-6E48-91C8C7BA2B3F}"/>
              </a:ext>
            </a:extLst>
          </p:cNvPr>
          <p:cNvCxnSpPr>
            <a:stCxn id="29" idx="0"/>
            <a:endCxn id="58" idx="4"/>
          </p:cNvCxnSpPr>
          <p:nvPr/>
        </p:nvCxnSpPr>
        <p:spPr>
          <a:xfrm flipV="1">
            <a:off x="1943493" y="2696934"/>
            <a:ext cx="377662" cy="4075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F5F4361A-94F8-211B-4EF1-514BE2136FC5}"/>
              </a:ext>
            </a:extLst>
          </p:cNvPr>
          <p:cNvCxnSpPr>
            <a:stCxn id="58" idx="4"/>
            <a:endCxn id="34" idx="0"/>
          </p:cNvCxnSpPr>
          <p:nvPr/>
        </p:nvCxnSpPr>
        <p:spPr>
          <a:xfrm>
            <a:off x="2321155" y="2696934"/>
            <a:ext cx="483599" cy="4075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Đường nối Thẳng 70">
            <a:extLst>
              <a:ext uri="{FF2B5EF4-FFF2-40B4-BE49-F238E27FC236}">
                <a16:creationId xmlns:a16="http://schemas.microsoft.com/office/drawing/2014/main" id="{F74B61AB-D4B0-070D-5C04-226B689C1D5A}"/>
              </a:ext>
            </a:extLst>
          </p:cNvPr>
          <p:cNvCxnSpPr>
            <a:cxnSpLocks/>
            <a:stCxn id="59" idx="4"/>
            <a:endCxn id="33" idx="0"/>
          </p:cNvCxnSpPr>
          <p:nvPr/>
        </p:nvCxnSpPr>
        <p:spPr>
          <a:xfrm flipH="1">
            <a:off x="3702815" y="2696934"/>
            <a:ext cx="436688" cy="4075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Đường nối Thẳng 72">
            <a:extLst>
              <a:ext uri="{FF2B5EF4-FFF2-40B4-BE49-F238E27FC236}">
                <a16:creationId xmlns:a16="http://schemas.microsoft.com/office/drawing/2014/main" id="{04FAB329-40F7-2F34-28C6-0A158DDE5583}"/>
              </a:ext>
            </a:extLst>
          </p:cNvPr>
          <p:cNvCxnSpPr>
            <a:cxnSpLocks/>
            <a:stCxn id="59" idx="4"/>
            <a:endCxn id="32" idx="0"/>
          </p:cNvCxnSpPr>
          <p:nvPr/>
        </p:nvCxnSpPr>
        <p:spPr>
          <a:xfrm>
            <a:off x="4139503" y="2696934"/>
            <a:ext cx="461373" cy="4075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Đường nối Thẳng 77">
            <a:extLst>
              <a:ext uri="{FF2B5EF4-FFF2-40B4-BE49-F238E27FC236}">
                <a16:creationId xmlns:a16="http://schemas.microsoft.com/office/drawing/2014/main" id="{3D12A5AB-F90C-26AF-FBCE-3F68FC1BDCCF}"/>
              </a:ext>
            </a:extLst>
          </p:cNvPr>
          <p:cNvCxnSpPr>
            <a:stCxn id="60" idx="4"/>
            <a:endCxn id="30" idx="0"/>
          </p:cNvCxnSpPr>
          <p:nvPr/>
        </p:nvCxnSpPr>
        <p:spPr>
          <a:xfrm>
            <a:off x="5905488" y="2696934"/>
            <a:ext cx="497010" cy="4075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Đường nối Thẳng 85">
            <a:extLst>
              <a:ext uri="{FF2B5EF4-FFF2-40B4-BE49-F238E27FC236}">
                <a16:creationId xmlns:a16="http://schemas.microsoft.com/office/drawing/2014/main" id="{AFF905A9-95AB-2495-0893-C65B397AE2A8}"/>
              </a:ext>
            </a:extLst>
          </p:cNvPr>
          <p:cNvCxnSpPr>
            <a:stCxn id="62" idx="4"/>
            <a:endCxn id="26" idx="0"/>
          </p:cNvCxnSpPr>
          <p:nvPr/>
        </p:nvCxnSpPr>
        <p:spPr>
          <a:xfrm>
            <a:off x="6514177" y="1823248"/>
            <a:ext cx="783845" cy="283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05D5B15F-8D2D-CA6B-E80E-4EC436C62494}"/>
              </a:ext>
            </a:extLst>
          </p:cNvPr>
          <p:cNvSpPr/>
          <p:nvPr/>
        </p:nvSpPr>
        <p:spPr>
          <a:xfrm>
            <a:off x="6986872" y="2106384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08E42E17-DFE8-FD67-9CC8-34F09FC0BA12}"/>
              </a:ext>
            </a:extLst>
          </p:cNvPr>
          <p:cNvSpPr/>
          <p:nvPr/>
        </p:nvSpPr>
        <p:spPr>
          <a:xfrm>
            <a:off x="1632343" y="3104523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0" name="Hình Bầu dục 29">
            <a:extLst>
              <a:ext uri="{FF2B5EF4-FFF2-40B4-BE49-F238E27FC236}">
                <a16:creationId xmlns:a16="http://schemas.microsoft.com/office/drawing/2014/main" id="{2EF40135-4CDA-926C-6A9B-9739D8C49713}"/>
              </a:ext>
            </a:extLst>
          </p:cNvPr>
          <p:cNvSpPr/>
          <p:nvPr/>
        </p:nvSpPr>
        <p:spPr>
          <a:xfrm>
            <a:off x="6091348" y="3104523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E947587A-A9AF-3A3A-26BA-0C76E8744559}"/>
              </a:ext>
            </a:extLst>
          </p:cNvPr>
          <p:cNvSpPr/>
          <p:nvPr/>
        </p:nvSpPr>
        <p:spPr>
          <a:xfrm>
            <a:off x="4289726" y="3104523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0824ABF3-F699-C7D1-079A-28B4FFBBA99C}"/>
              </a:ext>
            </a:extLst>
          </p:cNvPr>
          <p:cNvSpPr/>
          <p:nvPr/>
        </p:nvSpPr>
        <p:spPr>
          <a:xfrm>
            <a:off x="3391665" y="3104523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4" name="Hình Bầu dục 33">
            <a:extLst>
              <a:ext uri="{FF2B5EF4-FFF2-40B4-BE49-F238E27FC236}">
                <a16:creationId xmlns:a16="http://schemas.microsoft.com/office/drawing/2014/main" id="{B41AF7BC-0B5E-C223-5507-158C8D85B03F}"/>
              </a:ext>
            </a:extLst>
          </p:cNvPr>
          <p:cNvSpPr/>
          <p:nvPr/>
        </p:nvSpPr>
        <p:spPr>
          <a:xfrm>
            <a:off x="2493604" y="3104523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2" name="Hình Bầu dục 61">
            <a:extLst>
              <a:ext uri="{FF2B5EF4-FFF2-40B4-BE49-F238E27FC236}">
                <a16:creationId xmlns:a16="http://schemas.microsoft.com/office/drawing/2014/main" id="{548B248E-FD2F-8D90-1887-0B0F72D2E6C4}"/>
              </a:ext>
            </a:extLst>
          </p:cNvPr>
          <p:cNvSpPr/>
          <p:nvPr/>
        </p:nvSpPr>
        <p:spPr>
          <a:xfrm>
            <a:off x="6203027" y="1232698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63" name="Hình Bầu dục 62">
            <a:extLst>
              <a:ext uri="{FF2B5EF4-FFF2-40B4-BE49-F238E27FC236}">
                <a16:creationId xmlns:a16="http://schemas.microsoft.com/office/drawing/2014/main" id="{91D50686-12E0-2BA1-E479-E066C0F1817F}"/>
              </a:ext>
            </a:extLst>
          </p:cNvPr>
          <p:cNvSpPr/>
          <p:nvPr/>
        </p:nvSpPr>
        <p:spPr>
          <a:xfrm>
            <a:off x="4587265" y="393653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76</a:t>
            </a:r>
          </a:p>
        </p:txBody>
      </p:sp>
      <p:cxnSp>
        <p:nvCxnSpPr>
          <p:cNvPr id="84" name="Đường nối Thẳng 83">
            <a:extLst>
              <a:ext uri="{FF2B5EF4-FFF2-40B4-BE49-F238E27FC236}">
                <a16:creationId xmlns:a16="http://schemas.microsoft.com/office/drawing/2014/main" id="{7D368BB2-2E37-8A51-2698-E326BF964155}"/>
              </a:ext>
            </a:extLst>
          </p:cNvPr>
          <p:cNvCxnSpPr>
            <a:stCxn id="62" idx="4"/>
            <a:endCxn id="60" idx="0"/>
          </p:cNvCxnSpPr>
          <p:nvPr/>
        </p:nvCxnSpPr>
        <p:spPr>
          <a:xfrm flipH="1">
            <a:off x="5905488" y="1823248"/>
            <a:ext cx="608689" cy="2831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Đường nối Thẳng 89">
            <a:extLst>
              <a:ext uri="{FF2B5EF4-FFF2-40B4-BE49-F238E27FC236}">
                <a16:creationId xmlns:a16="http://schemas.microsoft.com/office/drawing/2014/main" id="{8018E3C7-3413-F6A7-96F6-2990A1FF38E3}"/>
              </a:ext>
            </a:extLst>
          </p:cNvPr>
          <p:cNvCxnSpPr>
            <a:stCxn id="63" idx="4"/>
            <a:endCxn id="62" idx="0"/>
          </p:cNvCxnSpPr>
          <p:nvPr/>
        </p:nvCxnSpPr>
        <p:spPr>
          <a:xfrm>
            <a:off x="4898415" y="984203"/>
            <a:ext cx="1615762" cy="2484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Hình Bầu dục 59">
            <a:extLst>
              <a:ext uri="{FF2B5EF4-FFF2-40B4-BE49-F238E27FC236}">
                <a16:creationId xmlns:a16="http://schemas.microsoft.com/office/drawing/2014/main" id="{722F32EF-2C4C-AF0C-AAAD-4CE84588F78B}"/>
              </a:ext>
            </a:extLst>
          </p:cNvPr>
          <p:cNvSpPr/>
          <p:nvPr/>
        </p:nvSpPr>
        <p:spPr>
          <a:xfrm>
            <a:off x="5594338" y="2106384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76" name="Đường nối Thẳng 75">
            <a:extLst>
              <a:ext uri="{FF2B5EF4-FFF2-40B4-BE49-F238E27FC236}">
                <a16:creationId xmlns:a16="http://schemas.microsoft.com/office/drawing/2014/main" id="{33B1FF0B-F1AB-0C8D-3949-9830C3EAAD6F}"/>
              </a:ext>
            </a:extLst>
          </p:cNvPr>
          <p:cNvCxnSpPr>
            <a:stCxn id="60" idx="4"/>
            <a:endCxn id="31" idx="0"/>
          </p:cNvCxnSpPr>
          <p:nvPr/>
        </p:nvCxnSpPr>
        <p:spPr>
          <a:xfrm flipH="1">
            <a:off x="5498937" y="2696934"/>
            <a:ext cx="406551" cy="4075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7CBAE73A-FC89-0091-963F-D6F0A9759C9C}"/>
              </a:ext>
            </a:extLst>
          </p:cNvPr>
          <p:cNvSpPr/>
          <p:nvPr/>
        </p:nvSpPr>
        <p:spPr>
          <a:xfrm>
            <a:off x="5187787" y="3104523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F2A681A2-2955-AB3D-49EA-9E2C14A3A978}"/>
              </a:ext>
            </a:extLst>
          </p:cNvPr>
          <p:cNvSpPr txBox="1"/>
          <p:nvPr/>
        </p:nvSpPr>
        <p:spPr>
          <a:xfrm>
            <a:off x="3515734" y="1527792"/>
            <a:ext cx="807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[0,3]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2F1E4FA-044C-53DF-FEB9-9BEA4ED3BEA4}"/>
              </a:ext>
            </a:extLst>
          </p:cNvPr>
          <p:cNvSpPr txBox="1"/>
          <p:nvPr/>
        </p:nvSpPr>
        <p:spPr>
          <a:xfrm>
            <a:off x="2606335" y="2360084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[0,1]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5CD70A4A-4EE3-EA66-8110-87C3D305FC35}"/>
              </a:ext>
            </a:extLst>
          </p:cNvPr>
          <p:cNvSpPr txBox="1"/>
          <p:nvPr/>
        </p:nvSpPr>
        <p:spPr>
          <a:xfrm>
            <a:off x="4435280" y="2401428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[2,3]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46D5D46-A501-61A3-14D5-482D1170D546}"/>
              </a:ext>
            </a:extLst>
          </p:cNvPr>
          <p:cNvSpPr txBox="1"/>
          <p:nvPr/>
        </p:nvSpPr>
        <p:spPr>
          <a:xfrm>
            <a:off x="1668437" y="3782613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[0,0]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1350C8E-8A44-1943-224D-EAF451E6BCC3}"/>
              </a:ext>
            </a:extLst>
          </p:cNvPr>
          <p:cNvSpPr txBox="1"/>
          <p:nvPr/>
        </p:nvSpPr>
        <p:spPr>
          <a:xfrm>
            <a:off x="2516685" y="3782612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[1,1]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0F0D4B0A-3E4B-DC28-42C9-440815DF6BAB}"/>
              </a:ext>
            </a:extLst>
          </p:cNvPr>
          <p:cNvSpPr txBox="1"/>
          <p:nvPr/>
        </p:nvSpPr>
        <p:spPr>
          <a:xfrm>
            <a:off x="3396568" y="3782612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[2,2]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7BA78653-52DB-586D-82E5-EE31EE1FF30D}"/>
              </a:ext>
            </a:extLst>
          </p:cNvPr>
          <p:cNvSpPr txBox="1"/>
          <p:nvPr/>
        </p:nvSpPr>
        <p:spPr>
          <a:xfrm>
            <a:off x="4289726" y="3782614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[3,3]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71DB2400-2088-6069-48BD-CF757824F87D}"/>
              </a:ext>
            </a:extLst>
          </p:cNvPr>
          <p:cNvSpPr txBox="1"/>
          <p:nvPr/>
        </p:nvSpPr>
        <p:spPr>
          <a:xfrm>
            <a:off x="6786619" y="1527792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[4,6]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FD9ABEBD-487C-A751-CC89-871CBE7E174C}"/>
              </a:ext>
            </a:extLst>
          </p:cNvPr>
          <p:cNvSpPr txBox="1"/>
          <p:nvPr/>
        </p:nvSpPr>
        <p:spPr>
          <a:xfrm>
            <a:off x="5187787" y="690150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[0,6]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88E653CB-CA85-8C05-E15A-AD2AE678ED2E}"/>
              </a:ext>
            </a:extLst>
          </p:cNvPr>
          <p:cNvSpPr txBox="1"/>
          <p:nvPr/>
        </p:nvSpPr>
        <p:spPr>
          <a:xfrm>
            <a:off x="6200413" y="2361487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[4,5]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51CBA4C5-9915-40B5-4C8C-0F4C80894283}"/>
              </a:ext>
            </a:extLst>
          </p:cNvPr>
          <p:cNvSpPr txBox="1"/>
          <p:nvPr/>
        </p:nvSpPr>
        <p:spPr>
          <a:xfrm>
            <a:off x="7570464" y="2401427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[6,6]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A64EB0C9-4969-EEC8-7790-7299605F933B}"/>
              </a:ext>
            </a:extLst>
          </p:cNvPr>
          <p:cNvSpPr txBox="1"/>
          <p:nvPr/>
        </p:nvSpPr>
        <p:spPr>
          <a:xfrm>
            <a:off x="5223881" y="3782611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[4,4]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AA33166C-C2F8-6B6D-4AF5-CBC07A244B7A}"/>
              </a:ext>
            </a:extLst>
          </p:cNvPr>
          <p:cNvSpPr txBox="1"/>
          <p:nvPr/>
        </p:nvSpPr>
        <p:spPr>
          <a:xfrm>
            <a:off x="6153993" y="3782611"/>
            <a:ext cx="55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[5,5]</a:t>
            </a:r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65ADDF9E-7D32-6095-53AF-6DE31EEB5AE0}"/>
              </a:ext>
            </a:extLst>
          </p:cNvPr>
          <p:cNvSpPr txBox="1"/>
          <p:nvPr/>
        </p:nvSpPr>
        <p:spPr>
          <a:xfrm>
            <a:off x="199905" y="166930"/>
            <a:ext cx="4250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highlight>
                  <a:schemeClr val="accent1"/>
                </a:highlight>
                <a:latin typeface="Lora" pitchFamily="2" charset="0"/>
              </a:rPr>
              <a:t>d. </a:t>
            </a:r>
            <a:r>
              <a:rPr lang="en-US" sz="2800" b="1" err="1">
                <a:highlight>
                  <a:schemeClr val="accent1"/>
                </a:highlight>
                <a:latin typeface="Lora" pitchFamily="2" charset="0"/>
              </a:rPr>
              <a:t>Tính</a:t>
            </a:r>
            <a:r>
              <a:rPr lang="en-US" sz="2800" b="1">
                <a:highlight>
                  <a:schemeClr val="accent1"/>
                </a:highlight>
                <a:latin typeface="Lora" pitchFamily="2" charset="0"/>
              </a:rPr>
              <a:t> </a:t>
            </a:r>
            <a:r>
              <a:rPr lang="en-US" sz="2800" b="1" err="1">
                <a:highlight>
                  <a:schemeClr val="accent1"/>
                </a:highlight>
                <a:latin typeface="Lora" pitchFamily="2" charset="0"/>
              </a:rPr>
              <a:t>tổng</a:t>
            </a:r>
            <a:r>
              <a:rPr lang="en-US" sz="2800" b="1">
                <a:highlight>
                  <a:schemeClr val="accent1"/>
                </a:highlight>
                <a:latin typeface="Lora" pitchFamily="2" charset="0"/>
              </a:rPr>
              <a:t> </a:t>
            </a:r>
            <a:r>
              <a:rPr lang="en-US" sz="2800" b="1" err="1">
                <a:highlight>
                  <a:schemeClr val="accent1"/>
                </a:highlight>
                <a:latin typeface="Lora" pitchFamily="2" charset="0"/>
              </a:rPr>
              <a:t>đoạn</a:t>
            </a:r>
            <a:r>
              <a:rPr lang="en-US" sz="2800">
                <a:latin typeface="Lora" pitchFamily="2" charset="0"/>
              </a:rPr>
              <a:t> [5, 6]:</a:t>
            </a:r>
            <a:endParaRPr lang="vi-VN" sz="2800"/>
          </a:p>
        </p:txBody>
      </p:sp>
      <p:sp>
        <p:nvSpPr>
          <p:cNvPr id="38" name="Hình Bầu dục 37">
            <a:extLst>
              <a:ext uri="{FF2B5EF4-FFF2-40B4-BE49-F238E27FC236}">
                <a16:creationId xmlns:a16="http://schemas.microsoft.com/office/drawing/2014/main" id="{578466A1-BD87-8EE7-8FA5-7217A1CC5D4B}"/>
              </a:ext>
            </a:extLst>
          </p:cNvPr>
          <p:cNvSpPr/>
          <p:nvPr/>
        </p:nvSpPr>
        <p:spPr>
          <a:xfrm>
            <a:off x="5594338" y="2106152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36B12276-EEE2-100B-29F1-CCCFC25DA8FA}"/>
              </a:ext>
            </a:extLst>
          </p:cNvPr>
          <p:cNvSpPr/>
          <p:nvPr/>
        </p:nvSpPr>
        <p:spPr>
          <a:xfrm>
            <a:off x="6200413" y="1218681"/>
            <a:ext cx="622300" cy="62113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0" name="Hình Bầu dục 39">
            <a:extLst>
              <a:ext uri="{FF2B5EF4-FFF2-40B4-BE49-F238E27FC236}">
                <a16:creationId xmlns:a16="http://schemas.microsoft.com/office/drawing/2014/main" id="{2D57E7D6-2B9D-5175-7EC5-39CC113514FB}"/>
              </a:ext>
            </a:extLst>
          </p:cNvPr>
          <p:cNvSpPr/>
          <p:nvPr/>
        </p:nvSpPr>
        <p:spPr>
          <a:xfrm>
            <a:off x="4587265" y="393653"/>
            <a:ext cx="622300" cy="590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52A96E75-CF68-1E9F-B5C4-45A78279A877}"/>
              </a:ext>
            </a:extLst>
          </p:cNvPr>
          <p:cNvSpPr txBox="1"/>
          <p:nvPr/>
        </p:nvSpPr>
        <p:spPr>
          <a:xfrm>
            <a:off x="788020" y="4296937"/>
            <a:ext cx="291479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err="1">
                <a:latin typeface="Lora"/>
              </a:rPr>
              <a:t>Tổng</a:t>
            </a:r>
            <a:r>
              <a:rPr lang="en-US" sz="2400">
                <a:latin typeface="Lora"/>
              </a:rPr>
              <a:t> = 4+16 = 20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32AFFF42-3893-0F40-D32B-8D59DE226A30}"/>
              </a:ext>
            </a:extLst>
          </p:cNvPr>
          <p:cNvSpPr txBox="1"/>
          <p:nvPr/>
        </p:nvSpPr>
        <p:spPr>
          <a:xfrm>
            <a:off x="4743844" y="1061465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(0)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F4071BA5-94FD-9BB0-E152-67685E1480CC}"/>
              </a:ext>
            </a:extLst>
          </p:cNvPr>
          <p:cNvSpPr txBox="1"/>
          <p:nvPr/>
        </p:nvSpPr>
        <p:spPr>
          <a:xfrm>
            <a:off x="3028090" y="1849798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(1)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C40284CA-4382-0137-BB64-9DAE2DFAAFF9}"/>
              </a:ext>
            </a:extLst>
          </p:cNvPr>
          <p:cNvSpPr txBox="1"/>
          <p:nvPr/>
        </p:nvSpPr>
        <p:spPr>
          <a:xfrm>
            <a:off x="2108772" y="2807272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(3)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7CF3DA8C-89FC-6C14-24F5-A3F4B24CF2EC}"/>
              </a:ext>
            </a:extLst>
          </p:cNvPr>
          <p:cNvSpPr txBox="1"/>
          <p:nvPr/>
        </p:nvSpPr>
        <p:spPr>
          <a:xfrm>
            <a:off x="1344342" y="3538140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(7)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61C114B1-8BF0-B5F0-76DA-EB72B087FCC2}"/>
              </a:ext>
            </a:extLst>
          </p:cNvPr>
          <p:cNvSpPr txBox="1"/>
          <p:nvPr/>
        </p:nvSpPr>
        <p:spPr>
          <a:xfrm>
            <a:off x="2905600" y="3582825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(8)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DDDA018A-1734-1A28-25AD-3A7D0EA4A218}"/>
              </a:ext>
            </a:extLst>
          </p:cNvPr>
          <p:cNvSpPr txBox="1"/>
          <p:nvPr/>
        </p:nvSpPr>
        <p:spPr>
          <a:xfrm>
            <a:off x="4673274" y="3582824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(10)</a:t>
            </a: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8443DF45-068B-D3B7-517D-84DD2A5047EE}"/>
              </a:ext>
            </a:extLst>
          </p:cNvPr>
          <p:cNvSpPr txBox="1"/>
          <p:nvPr/>
        </p:nvSpPr>
        <p:spPr>
          <a:xfrm>
            <a:off x="6555921" y="3547059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(12)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ADBB8316-FD2C-5194-AE1A-173090AAA5F7}"/>
              </a:ext>
            </a:extLst>
          </p:cNvPr>
          <p:cNvSpPr txBox="1"/>
          <p:nvPr/>
        </p:nvSpPr>
        <p:spPr>
          <a:xfrm>
            <a:off x="4994988" y="3572907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(11)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4AF00F83-8125-C96A-2D50-F5163714E89D}"/>
              </a:ext>
            </a:extLst>
          </p:cNvPr>
          <p:cNvSpPr txBox="1"/>
          <p:nvPr/>
        </p:nvSpPr>
        <p:spPr>
          <a:xfrm>
            <a:off x="3928790" y="2764896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(4)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6EC95A6D-4CB3-B34E-CB5A-1EBA54078944}"/>
              </a:ext>
            </a:extLst>
          </p:cNvPr>
          <p:cNvSpPr txBox="1"/>
          <p:nvPr/>
        </p:nvSpPr>
        <p:spPr>
          <a:xfrm>
            <a:off x="6297855" y="1858071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(3)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CFCB9D99-9D40-AA21-08CC-BCBFBD318519}"/>
              </a:ext>
            </a:extLst>
          </p:cNvPr>
          <p:cNvSpPr txBox="1"/>
          <p:nvPr/>
        </p:nvSpPr>
        <p:spPr>
          <a:xfrm>
            <a:off x="5697802" y="2785402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(5)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89CEA807-FB2B-14A4-352A-462DB3439892}"/>
              </a:ext>
            </a:extLst>
          </p:cNvPr>
          <p:cNvSpPr txBox="1"/>
          <p:nvPr/>
        </p:nvSpPr>
        <p:spPr>
          <a:xfrm>
            <a:off x="7117795" y="2704688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(6)</a:t>
            </a: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64D872AD-B119-41FA-62A4-67F3085966B5}"/>
              </a:ext>
            </a:extLst>
          </p:cNvPr>
          <p:cNvSpPr txBox="1"/>
          <p:nvPr/>
        </p:nvSpPr>
        <p:spPr>
          <a:xfrm>
            <a:off x="3269515" y="3579523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(9)</a:t>
            </a:r>
          </a:p>
        </p:txBody>
      </p:sp>
      <p:sp>
        <p:nvSpPr>
          <p:cNvPr id="54" name="Hộp Văn bản 15">
            <a:extLst>
              <a:ext uri="{FF2B5EF4-FFF2-40B4-BE49-F238E27FC236}">
                <a16:creationId xmlns:a16="http://schemas.microsoft.com/office/drawing/2014/main" id="{A77FCBC0-2B75-9EE6-2017-0E321F629B32}"/>
              </a:ext>
            </a:extLst>
          </p:cNvPr>
          <p:cNvSpPr txBox="1"/>
          <p:nvPr/>
        </p:nvSpPr>
        <p:spPr>
          <a:xfrm>
            <a:off x="4743844" y="1061465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(0)</a:t>
            </a:r>
          </a:p>
        </p:txBody>
      </p:sp>
      <p:sp>
        <p:nvSpPr>
          <p:cNvPr id="55" name="Hộp Văn bản 16">
            <a:extLst>
              <a:ext uri="{FF2B5EF4-FFF2-40B4-BE49-F238E27FC236}">
                <a16:creationId xmlns:a16="http://schemas.microsoft.com/office/drawing/2014/main" id="{6CD44545-211F-46BD-AB5C-76F5F913ED55}"/>
              </a:ext>
            </a:extLst>
          </p:cNvPr>
          <p:cNvSpPr txBox="1"/>
          <p:nvPr/>
        </p:nvSpPr>
        <p:spPr>
          <a:xfrm>
            <a:off x="3028090" y="1849798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(1)</a:t>
            </a:r>
          </a:p>
        </p:txBody>
      </p:sp>
      <p:sp>
        <p:nvSpPr>
          <p:cNvPr id="56" name="Hộp Văn bản 17">
            <a:extLst>
              <a:ext uri="{FF2B5EF4-FFF2-40B4-BE49-F238E27FC236}">
                <a16:creationId xmlns:a16="http://schemas.microsoft.com/office/drawing/2014/main" id="{45762BA9-DB1D-F4A7-D239-7A506E7E3646}"/>
              </a:ext>
            </a:extLst>
          </p:cNvPr>
          <p:cNvSpPr txBox="1"/>
          <p:nvPr/>
        </p:nvSpPr>
        <p:spPr>
          <a:xfrm>
            <a:off x="2108772" y="2807272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(3)</a:t>
            </a:r>
          </a:p>
        </p:txBody>
      </p:sp>
      <p:sp>
        <p:nvSpPr>
          <p:cNvPr id="57" name="Hộp Văn bản 18">
            <a:extLst>
              <a:ext uri="{FF2B5EF4-FFF2-40B4-BE49-F238E27FC236}">
                <a16:creationId xmlns:a16="http://schemas.microsoft.com/office/drawing/2014/main" id="{AC4EFBC7-3074-0A41-0533-CC6B87FB5261}"/>
              </a:ext>
            </a:extLst>
          </p:cNvPr>
          <p:cNvSpPr txBox="1"/>
          <p:nvPr/>
        </p:nvSpPr>
        <p:spPr>
          <a:xfrm>
            <a:off x="1344342" y="3538140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(7)</a:t>
            </a:r>
          </a:p>
        </p:txBody>
      </p:sp>
      <p:sp>
        <p:nvSpPr>
          <p:cNvPr id="64" name="Hộp Văn bản 19">
            <a:extLst>
              <a:ext uri="{FF2B5EF4-FFF2-40B4-BE49-F238E27FC236}">
                <a16:creationId xmlns:a16="http://schemas.microsoft.com/office/drawing/2014/main" id="{9342AC14-AED2-E127-174E-CD1369A2809C}"/>
              </a:ext>
            </a:extLst>
          </p:cNvPr>
          <p:cNvSpPr txBox="1"/>
          <p:nvPr/>
        </p:nvSpPr>
        <p:spPr>
          <a:xfrm>
            <a:off x="2905600" y="3582825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(8)</a:t>
            </a:r>
          </a:p>
        </p:txBody>
      </p:sp>
      <p:sp>
        <p:nvSpPr>
          <p:cNvPr id="65" name="Hộp Văn bản 20">
            <a:extLst>
              <a:ext uri="{FF2B5EF4-FFF2-40B4-BE49-F238E27FC236}">
                <a16:creationId xmlns:a16="http://schemas.microsoft.com/office/drawing/2014/main" id="{11B5D211-FA57-CEB8-BE15-D08841B4C87F}"/>
              </a:ext>
            </a:extLst>
          </p:cNvPr>
          <p:cNvSpPr txBox="1"/>
          <p:nvPr/>
        </p:nvSpPr>
        <p:spPr>
          <a:xfrm>
            <a:off x="4673274" y="3582824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(10)</a:t>
            </a:r>
          </a:p>
        </p:txBody>
      </p:sp>
      <p:sp>
        <p:nvSpPr>
          <p:cNvPr id="66" name="Hộp Văn bản 21">
            <a:extLst>
              <a:ext uri="{FF2B5EF4-FFF2-40B4-BE49-F238E27FC236}">
                <a16:creationId xmlns:a16="http://schemas.microsoft.com/office/drawing/2014/main" id="{79A5FB32-682D-B4B5-3877-51764D531FBD}"/>
              </a:ext>
            </a:extLst>
          </p:cNvPr>
          <p:cNvSpPr txBox="1"/>
          <p:nvPr/>
        </p:nvSpPr>
        <p:spPr>
          <a:xfrm>
            <a:off x="6555921" y="3547059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(12)</a:t>
            </a:r>
          </a:p>
        </p:txBody>
      </p:sp>
      <p:sp>
        <p:nvSpPr>
          <p:cNvPr id="68" name="Hộp Văn bản 22">
            <a:extLst>
              <a:ext uri="{FF2B5EF4-FFF2-40B4-BE49-F238E27FC236}">
                <a16:creationId xmlns:a16="http://schemas.microsoft.com/office/drawing/2014/main" id="{B76BEBC2-6118-D42F-2954-FCA3C27F66C8}"/>
              </a:ext>
            </a:extLst>
          </p:cNvPr>
          <p:cNvSpPr txBox="1"/>
          <p:nvPr/>
        </p:nvSpPr>
        <p:spPr>
          <a:xfrm>
            <a:off x="4994988" y="3572907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(11)</a:t>
            </a:r>
          </a:p>
        </p:txBody>
      </p:sp>
      <p:sp>
        <p:nvSpPr>
          <p:cNvPr id="70" name="Hộp Văn bản 23">
            <a:extLst>
              <a:ext uri="{FF2B5EF4-FFF2-40B4-BE49-F238E27FC236}">
                <a16:creationId xmlns:a16="http://schemas.microsoft.com/office/drawing/2014/main" id="{C40962FF-47DC-C24F-FC77-090C8FE08953}"/>
              </a:ext>
            </a:extLst>
          </p:cNvPr>
          <p:cNvSpPr txBox="1"/>
          <p:nvPr/>
        </p:nvSpPr>
        <p:spPr>
          <a:xfrm>
            <a:off x="3928790" y="2764896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(4)</a:t>
            </a:r>
          </a:p>
        </p:txBody>
      </p:sp>
      <p:sp>
        <p:nvSpPr>
          <p:cNvPr id="72" name="Hộp Văn bản 24">
            <a:extLst>
              <a:ext uri="{FF2B5EF4-FFF2-40B4-BE49-F238E27FC236}">
                <a16:creationId xmlns:a16="http://schemas.microsoft.com/office/drawing/2014/main" id="{8CF31252-1657-35B9-5C44-A8D2A51988E8}"/>
              </a:ext>
            </a:extLst>
          </p:cNvPr>
          <p:cNvSpPr txBox="1"/>
          <p:nvPr/>
        </p:nvSpPr>
        <p:spPr>
          <a:xfrm>
            <a:off x="6297855" y="1858071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(3)</a:t>
            </a:r>
          </a:p>
        </p:txBody>
      </p:sp>
      <p:sp>
        <p:nvSpPr>
          <p:cNvPr id="74" name="Hộp Văn bản 26">
            <a:extLst>
              <a:ext uri="{FF2B5EF4-FFF2-40B4-BE49-F238E27FC236}">
                <a16:creationId xmlns:a16="http://schemas.microsoft.com/office/drawing/2014/main" id="{E83115F9-9387-CA47-844D-B957F7D40BAB}"/>
              </a:ext>
            </a:extLst>
          </p:cNvPr>
          <p:cNvSpPr txBox="1"/>
          <p:nvPr/>
        </p:nvSpPr>
        <p:spPr>
          <a:xfrm>
            <a:off x="5697802" y="2785402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(5)</a:t>
            </a:r>
          </a:p>
        </p:txBody>
      </p:sp>
      <p:sp>
        <p:nvSpPr>
          <p:cNvPr id="75" name="Hộp Văn bản 27">
            <a:extLst>
              <a:ext uri="{FF2B5EF4-FFF2-40B4-BE49-F238E27FC236}">
                <a16:creationId xmlns:a16="http://schemas.microsoft.com/office/drawing/2014/main" id="{B1C40D96-A063-D97D-6CF7-E9E20BABD5C5}"/>
              </a:ext>
            </a:extLst>
          </p:cNvPr>
          <p:cNvSpPr txBox="1"/>
          <p:nvPr/>
        </p:nvSpPr>
        <p:spPr>
          <a:xfrm>
            <a:off x="7117795" y="2704688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(6)</a:t>
            </a:r>
          </a:p>
        </p:txBody>
      </p:sp>
      <p:sp>
        <p:nvSpPr>
          <p:cNvPr id="77" name="Hộp Văn bản 34">
            <a:extLst>
              <a:ext uri="{FF2B5EF4-FFF2-40B4-BE49-F238E27FC236}">
                <a16:creationId xmlns:a16="http://schemas.microsoft.com/office/drawing/2014/main" id="{99B046EA-84FE-A509-66C7-47C82C3CCD94}"/>
              </a:ext>
            </a:extLst>
          </p:cNvPr>
          <p:cNvSpPr txBox="1"/>
          <p:nvPr/>
        </p:nvSpPr>
        <p:spPr>
          <a:xfrm>
            <a:off x="3233559" y="3590380"/>
            <a:ext cx="443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(9)</a:t>
            </a:r>
          </a:p>
        </p:txBody>
      </p:sp>
    </p:spTree>
    <p:extLst>
      <p:ext uri="{BB962C8B-B14F-4D97-AF65-F5344CB8AC3E}">
        <p14:creationId xmlns:p14="http://schemas.microsoft.com/office/powerpoint/2010/main" val="379536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3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3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647881" y="3137304"/>
            <a:ext cx="7839296" cy="10764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highlight>
                  <a:schemeClr val="accent1"/>
                </a:highlight>
              </a:rPr>
              <a:t>3. </a:t>
            </a:r>
            <a:r>
              <a:rPr lang="en-US" sz="4800" err="1">
                <a:highlight>
                  <a:schemeClr val="accent1"/>
                </a:highlight>
              </a:rPr>
              <a:t>Cài</a:t>
            </a:r>
            <a:r>
              <a:rPr lang="en-US" sz="4800">
                <a:highlight>
                  <a:schemeClr val="accent1"/>
                </a:highlight>
              </a:rPr>
              <a:t> </a:t>
            </a:r>
            <a:r>
              <a:rPr lang="en-US" sz="4800" err="1">
                <a:highlight>
                  <a:schemeClr val="accent1"/>
                </a:highlight>
              </a:rPr>
              <a:t>đặt</a:t>
            </a:r>
            <a:r>
              <a:rPr lang="en-US" sz="4800">
                <a:highlight>
                  <a:schemeClr val="accent1"/>
                </a:highlight>
              </a:rPr>
              <a:t> </a:t>
            </a:r>
            <a:r>
              <a:rPr lang="en-US" sz="4800" err="1">
                <a:highlight>
                  <a:schemeClr val="accent1"/>
                </a:highlight>
              </a:rPr>
              <a:t>cây</a:t>
            </a:r>
            <a:r>
              <a:rPr lang="en-US" sz="4800">
                <a:highlight>
                  <a:schemeClr val="accent1"/>
                </a:highlight>
              </a:rPr>
              <a:t> </a:t>
            </a:r>
            <a:r>
              <a:rPr lang="en-US" sz="4800" err="1">
                <a:highlight>
                  <a:schemeClr val="accent1"/>
                </a:highlight>
              </a:rPr>
              <a:t>phân</a:t>
            </a:r>
            <a:r>
              <a:rPr lang="en-US" sz="4800">
                <a:highlight>
                  <a:schemeClr val="accent1"/>
                </a:highlight>
              </a:rPr>
              <a:t> </a:t>
            </a:r>
            <a:r>
              <a:rPr lang="en-US" sz="4800" err="1">
                <a:highlight>
                  <a:schemeClr val="accent1"/>
                </a:highlight>
              </a:rPr>
              <a:t>đoạn</a:t>
            </a:r>
            <a:endParaRPr sz="4800">
              <a:highlight>
                <a:schemeClr val="accent1"/>
              </a:highlight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1167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C8DAEE-9E20-45FA-5546-E110C293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211" y="896112"/>
            <a:ext cx="3930439" cy="435600"/>
          </a:xfrm>
        </p:spPr>
        <p:txBody>
          <a:bodyPr/>
          <a:lstStyle/>
          <a:p>
            <a:r>
              <a:rPr lang="en">
                <a:latin typeface="Lora" pitchFamily="2" charset="0"/>
              </a:rPr>
              <a:t>3. Cài đặt cây phân đoạn</a:t>
            </a:r>
            <a:endParaRPr lang="en-US">
              <a:latin typeface="Lora" pitchFamily="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D901D4D-1AA8-AEE6-3038-5D53A16AA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Lora" pitchFamily="2" charset="0"/>
              </a:rPr>
              <a:t>18</a:t>
            </a:fld>
            <a:endParaRPr lang="en">
              <a:latin typeface="Lor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6DC02-DA69-92A4-FAF0-69C475976D50}"/>
              </a:ext>
            </a:extLst>
          </p:cNvPr>
          <p:cNvSpPr txBox="1"/>
          <p:nvPr/>
        </p:nvSpPr>
        <p:spPr>
          <a:xfrm>
            <a:off x="855486" y="1421175"/>
            <a:ext cx="3319907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US" sz="1800" b="1" err="1"/>
              <a:t>Định</a:t>
            </a:r>
            <a:r>
              <a:rPr lang="en-US" sz="1800" b="1"/>
              <a:t> </a:t>
            </a:r>
            <a:r>
              <a:rPr lang="en-US" sz="1800" b="1" err="1"/>
              <a:t>nghĩa</a:t>
            </a:r>
            <a:r>
              <a:rPr lang="en-US" sz="1800" b="1"/>
              <a:t> </a:t>
            </a:r>
            <a:r>
              <a:rPr lang="en-US" sz="1800" b="1" err="1"/>
              <a:t>cấu</a:t>
            </a:r>
            <a:r>
              <a:rPr lang="en-US" sz="1800" b="1"/>
              <a:t> </a:t>
            </a:r>
            <a:r>
              <a:rPr lang="en-US" sz="1800" b="1" err="1"/>
              <a:t>trúc</a:t>
            </a:r>
            <a:r>
              <a:rPr lang="en-US" sz="1800" b="1"/>
              <a:t> node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8554E2-7905-39D7-7F02-5D0CE7FDB827}"/>
              </a:ext>
            </a:extLst>
          </p:cNvPr>
          <p:cNvSpPr txBox="1"/>
          <p:nvPr/>
        </p:nvSpPr>
        <p:spPr>
          <a:xfrm>
            <a:off x="4572000" y="1421175"/>
            <a:ext cx="3319907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eriod" startAt="2"/>
            </a:pPr>
            <a:r>
              <a:rPr lang="en-US" sz="1800" b="1" err="1"/>
              <a:t>Hàm</a:t>
            </a:r>
            <a:r>
              <a:rPr lang="en-US" sz="1800" b="1"/>
              <a:t> </a:t>
            </a:r>
            <a:r>
              <a:rPr lang="en-US" sz="1800" b="1" err="1"/>
              <a:t>kết</a:t>
            </a:r>
            <a:r>
              <a:rPr lang="en-US" sz="1800" b="1"/>
              <a:t> </a:t>
            </a:r>
            <a:r>
              <a:rPr lang="en-US" sz="1800" b="1" err="1"/>
              <a:t>hợp</a:t>
            </a:r>
            <a:r>
              <a:rPr lang="en-US" sz="1800" b="1"/>
              <a:t> 2 node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B8EB9A1-508D-451D-35C6-2D0AB7C94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11" y="2036371"/>
            <a:ext cx="2105319" cy="23434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48A6746-40C7-5AA0-CAA3-C4F3DFFF4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36372"/>
            <a:ext cx="4077269" cy="234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24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C8DAEE-9E20-45FA-5546-E110C293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211" y="896112"/>
            <a:ext cx="3930439" cy="435600"/>
          </a:xfrm>
        </p:spPr>
        <p:txBody>
          <a:bodyPr/>
          <a:lstStyle/>
          <a:p>
            <a:r>
              <a:rPr lang="en">
                <a:latin typeface="Lora" pitchFamily="2" charset="0"/>
              </a:rPr>
              <a:t>3. Cài đặt cây phân đoạn</a:t>
            </a:r>
            <a:endParaRPr lang="en-US">
              <a:latin typeface="Lora" pitchFamily="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D901D4D-1AA8-AEE6-3038-5D53A16AA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Lora" pitchFamily="2" charset="0"/>
              </a:rPr>
              <a:t>19</a:t>
            </a:fld>
            <a:endParaRPr lang="en">
              <a:latin typeface="Lor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6DC02-DA69-92A4-FAF0-69C475976D50}"/>
              </a:ext>
            </a:extLst>
          </p:cNvPr>
          <p:cNvSpPr txBox="1"/>
          <p:nvPr/>
        </p:nvSpPr>
        <p:spPr>
          <a:xfrm>
            <a:off x="855486" y="1421175"/>
            <a:ext cx="3319907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eriod" startAt="3"/>
            </a:pPr>
            <a:r>
              <a:rPr lang="en-US" sz="1800" b="1" err="1"/>
              <a:t>Hàm</a:t>
            </a:r>
            <a:r>
              <a:rPr lang="en-US" sz="1800" b="1"/>
              <a:t> </a:t>
            </a:r>
            <a:r>
              <a:rPr lang="en-US" sz="1800" b="1" err="1"/>
              <a:t>xây</a:t>
            </a:r>
            <a:r>
              <a:rPr lang="en-US" sz="1800" b="1"/>
              <a:t> </a:t>
            </a:r>
            <a:r>
              <a:rPr lang="en-US" sz="1800" b="1" err="1"/>
              <a:t>dựng</a:t>
            </a:r>
            <a:r>
              <a:rPr lang="en-US" sz="1800" b="1"/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C76F45-D87D-5AAA-B63E-8CA0972D3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35" y="1842264"/>
            <a:ext cx="5673130" cy="302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75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302661C-6B1E-D1D3-E49D-2CA01B8EE179}"/>
              </a:ext>
            </a:extLst>
          </p:cNvPr>
          <p:cNvSpPr/>
          <p:nvPr/>
        </p:nvSpPr>
        <p:spPr>
          <a:xfrm>
            <a:off x="140369" y="571498"/>
            <a:ext cx="8051131" cy="151397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Montserrat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E9ACB16A-9C3E-3AF9-D171-A85531A86702}"/>
              </a:ext>
            </a:extLst>
          </p:cNvPr>
          <p:cNvSpPr/>
          <p:nvPr/>
        </p:nvSpPr>
        <p:spPr>
          <a:xfrm>
            <a:off x="1" y="411078"/>
            <a:ext cx="8051131" cy="15139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Montserrat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456425" y="2852323"/>
            <a:ext cx="2154573" cy="56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latin typeface="Lora" pitchFamily="2" charset="0"/>
                <a:cs typeface="Poppins" panose="00000500000000000000" pitchFamily="2" charset="0"/>
              </a:rPr>
              <a:t>Đặt vấn đề</a:t>
            </a:r>
          </a:p>
        </p:txBody>
      </p:sp>
      <p:sp>
        <p:nvSpPr>
          <p:cNvPr id="112" name="Google Shape;112;p15"/>
          <p:cNvSpPr txBox="1"/>
          <p:nvPr/>
        </p:nvSpPr>
        <p:spPr>
          <a:xfrm>
            <a:off x="1111673" y="2291123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400">
              <a:solidFill>
                <a:schemeClr val="dk1"/>
              </a:solidFill>
              <a:latin typeface="Lora" pitchFamily="2" charset="0"/>
              <a:ea typeface="Lora"/>
              <a:cs typeface="Poppins" panose="00000500000000000000" pitchFamily="2" charset="0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>
                <a:latin typeface="Lora" pitchFamily="2" charset="0"/>
                <a:cs typeface="Poppins" panose="00000500000000000000" pitchFamily="2" charset="0"/>
              </a:rPr>
              <a:t>2</a:t>
            </a:fld>
            <a:endParaRPr lang="vi-VN">
              <a:latin typeface="Montserrat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950CB1-0227-EE43-6848-8EAE92E3152E}"/>
              </a:ext>
            </a:extLst>
          </p:cNvPr>
          <p:cNvSpPr txBox="1"/>
          <p:nvPr/>
        </p:nvSpPr>
        <p:spPr>
          <a:xfrm>
            <a:off x="616169" y="472969"/>
            <a:ext cx="6889055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i="0">
                <a:latin typeface="+mn-lt"/>
                <a:cs typeface="Times New Roman" panose="02020603050405020304" pitchFamily="18" charset="0"/>
              </a:rPr>
              <a:t>Cho </a:t>
            </a:r>
            <a:r>
              <a:rPr lang="en-US" sz="2000" i="0" err="1">
                <a:latin typeface="+mn-lt"/>
                <a:cs typeface="Times New Roman" panose="02020603050405020304" pitchFamily="18" charset="0"/>
              </a:rPr>
              <a:t>mảng</a:t>
            </a:r>
            <a:r>
              <a:rPr lang="en-US" sz="2000" i="0">
                <a:latin typeface="+mn-lt"/>
                <a:cs typeface="Times New Roman" panose="02020603050405020304" pitchFamily="18" charset="0"/>
              </a:rPr>
              <a:t> A = {11, 6, 13, 18, 8, 4, 16}.</a:t>
            </a:r>
            <a:endParaRPr lang="en" sz="2000" i="0">
              <a:latin typeface="+mn-lt"/>
              <a:cs typeface="Times New Roman" panose="02020603050405020304" pitchFamily="18" charset="0"/>
            </a:endParaRPr>
          </a:p>
          <a:p>
            <a:pPr algn="l"/>
            <a:r>
              <a:rPr lang="en-US" sz="2000" i="0">
                <a:latin typeface="+mn-lt"/>
                <a:cs typeface="Times New Roman" panose="02020603050405020304" pitchFamily="18" charset="0"/>
              </a:rPr>
              <a:t>Cho 2 </a:t>
            </a:r>
            <a:r>
              <a:rPr lang="en-US" sz="2000" i="0" err="1">
                <a:latin typeface="+mn-lt"/>
                <a:cs typeface="Times New Roman" panose="02020603050405020304" pitchFamily="18" charset="0"/>
              </a:rPr>
              <a:t>thao</a:t>
            </a:r>
            <a:r>
              <a:rPr lang="en-US" sz="2000" i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i="0" err="1">
                <a:latin typeface="+mn-lt"/>
                <a:cs typeface="Times New Roman" panose="02020603050405020304" pitchFamily="18" charset="0"/>
              </a:rPr>
              <a:t>tác</a:t>
            </a:r>
            <a:r>
              <a:rPr lang="en-US" sz="2000" i="0">
                <a:latin typeface="+mn-lt"/>
                <a:cs typeface="Times New Roman" panose="02020603050405020304" pitchFamily="18" charset="0"/>
              </a:rPr>
              <a:t>:</a:t>
            </a:r>
            <a:endParaRPr lang="en" sz="2000">
              <a:latin typeface="+mn-lt"/>
              <a:cs typeface="Times New Roman" panose="02020603050405020304" pitchFamily="18" charset="0"/>
            </a:endParaRPr>
          </a:p>
          <a:p>
            <a:pPr marL="342900" indent="-342900">
              <a:buFont typeface="Times New Roman" panose="02020603050405020304" pitchFamily="18" charset="0"/>
              <a:buChar char="­"/>
            </a:pPr>
            <a:r>
              <a:rPr lang="en-US" sz="2000" i="0">
                <a:latin typeface="+mn-lt"/>
                <a:cs typeface="Times New Roman" panose="02020603050405020304" pitchFamily="18" charset="0"/>
              </a:rPr>
              <a:t>Thao </a:t>
            </a:r>
            <a:r>
              <a:rPr lang="en-US" sz="2000" i="0" err="1">
                <a:latin typeface="+mn-lt"/>
                <a:cs typeface="Times New Roman" panose="02020603050405020304" pitchFamily="18" charset="0"/>
              </a:rPr>
              <a:t>tác</a:t>
            </a:r>
            <a:r>
              <a:rPr lang="en-US" sz="2000" i="0">
                <a:latin typeface="+mn-lt"/>
                <a:cs typeface="Times New Roman" panose="02020603050405020304" pitchFamily="18" charset="0"/>
              </a:rPr>
              <a:t> 1: </a:t>
            </a:r>
            <a:r>
              <a:rPr lang="en-US" sz="2000" i="0" err="1">
                <a:latin typeface="+mn-lt"/>
                <a:cs typeface="Times New Roman" panose="02020603050405020304" pitchFamily="18" charset="0"/>
              </a:rPr>
              <a:t>Tính</a:t>
            </a:r>
            <a:r>
              <a:rPr lang="en-US" sz="2000" i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i="0" err="1">
                <a:latin typeface="+mn-lt"/>
                <a:cs typeface="Times New Roman" panose="02020603050405020304" pitchFamily="18" charset="0"/>
              </a:rPr>
              <a:t>tổng</a:t>
            </a:r>
            <a:r>
              <a:rPr lang="en-US" sz="2000" i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i="0" err="1">
                <a:latin typeface="+mn-lt"/>
                <a:cs typeface="Times New Roman" panose="02020603050405020304" pitchFamily="18" charset="0"/>
              </a:rPr>
              <a:t>của</a:t>
            </a:r>
            <a:r>
              <a:rPr lang="en-US" sz="2000" i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i="0" err="1">
                <a:latin typeface="+mn-lt"/>
                <a:cs typeface="Times New Roman" panose="02020603050405020304" pitchFamily="18" charset="0"/>
              </a:rPr>
              <a:t>đoạn</a:t>
            </a:r>
            <a:r>
              <a:rPr lang="en-US" sz="2000" i="0">
                <a:latin typeface="+mn-lt"/>
                <a:cs typeface="Times New Roman" panose="02020603050405020304" pitchFamily="18" charset="0"/>
              </a:rPr>
              <a:t> L, R.</a:t>
            </a:r>
          </a:p>
          <a:p>
            <a:pPr marL="342900" lvl="2" indent="-342900">
              <a:buFont typeface="Times New Roman" panose="02020603050405020304" pitchFamily="18" charset="0"/>
              <a:buChar char="­"/>
            </a:pPr>
            <a:r>
              <a:rPr lang="en-US" sz="2000" i="0">
                <a:latin typeface="+mn-lt"/>
                <a:cs typeface="Times New Roman" panose="02020603050405020304" pitchFamily="18" charset="0"/>
              </a:rPr>
              <a:t>Thao </a:t>
            </a:r>
            <a:r>
              <a:rPr lang="en-US" sz="2000" i="0" err="1">
                <a:latin typeface="+mn-lt"/>
                <a:cs typeface="Times New Roman" panose="02020603050405020304" pitchFamily="18" charset="0"/>
              </a:rPr>
              <a:t>tác</a:t>
            </a:r>
            <a:r>
              <a:rPr lang="en-US" sz="2000" i="0">
                <a:latin typeface="+mn-lt"/>
                <a:cs typeface="Times New Roman" panose="02020603050405020304" pitchFamily="18" charset="0"/>
              </a:rPr>
              <a:t> 2: </a:t>
            </a:r>
            <a:r>
              <a:rPr lang="en-US" sz="2000" i="0" err="1">
                <a:latin typeface="+mn-lt"/>
                <a:cs typeface="Times New Roman" panose="02020603050405020304" pitchFamily="18" charset="0"/>
              </a:rPr>
              <a:t>Cập</a:t>
            </a:r>
            <a:r>
              <a:rPr lang="en-US" sz="2000" i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i="0" err="1">
                <a:latin typeface="+mn-lt"/>
                <a:cs typeface="Times New Roman" panose="02020603050405020304" pitchFamily="18" charset="0"/>
              </a:rPr>
              <a:t>nhật</a:t>
            </a:r>
            <a:r>
              <a:rPr lang="en-US" sz="2000" i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i="0" err="1">
                <a:latin typeface="+mn-lt"/>
                <a:cs typeface="Times New Roman" panose="02020603050405020304" pitchFamily="18" charset="0"/>
              </a:rPr>
              <a:t>giá</a:t>
            </a:r>
            <a:r>
              <a:rPr lang="en-US" sz="2000" i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i="0" err="1">
                <a:latin typeface="+mn-lt"/>
                <a:cs typeface="Times New Roman" panose="02020603050405020304" pitchFamily="18" charset="0"/>
              </a:rPr>
              <a:t>trị</a:t>
            </a:r>
            <a:r>
              <a:rPr lang="en-US" sz="2000" i="0">
                <a:latin typeface="+mn-lt"/>
                <a:cs typeface="Times New Roman" panose="02020603050405020304" pitchFamily="18" charset="0"/>
              </a:rPr>
              <a:t> X </a:t>
            </a:r>
            <a:r>
              <a:rPr lang="en-US" sz="2000" i="0" err="1">
                <a:latin typeface="+mn-lt"/>
                <a:cs typeface="Times New Roman" panose="02020603050405020304" pitchFamily="18" charset="0"/>
              </a:rPr>
              <a:t>cho</a:t>
            </a:r>
            <a:r>
              <a:rPr lang="en-US" sz="2000" i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i="0" err="1">
                <a:latin typeface="+mn-lt"/>
                <a:cs typeface="Times New Roman" panose="02020603050405020304" pitchFamily="18" charset="0"/>
              </a:rPr>
              <a:t>phần</a:t>
            </a:r>
            <a:r>
              <a:rPr lang="en-US" sz="2000" i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i="0" err="1">
                <a:latin typeface="+mn-lt"/>
                <a:cs typeface="Times New Roman" panose="02020603050405020304" pitchFamily="18" charset="0"/>
              </a:rPr>
              <a:t>tử</a:t>
            </a:r>
            <a:r>
              <a:rPr lang="en-US" sz="2000" i="0">
                <a:latin typeface="+mn-lt"/>
                <a:cs typeface="Times New Roman" panose="02020603050405020304" pitchFamily="18" charset="0"/>
              </a:rPr>
              <a:t> A[</a:t>
            </a:r>
            <a:r>
              <a:rPr lang="en-US" sz="2000" i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sz="2000" i="0">
                <a:latin typeface="+mn-lt"/>
                <a:cs typeface="Times New Roman" panose="02020603050405020304" pitchFamily="18" charset="0"/>
              </a:rPr>
              <a:t>].</a:t>
            </a:r>
            <a:endParaRPr lang="en" sz="2000" i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D7928-649B-D73B-3922-3AFA5C2A90DA}"/>
              </a:ext>
            </a:extLst>
          </p:cNvPr>
          <p:cNvSpPr txBox="1"/>
          <p:nvPr/>
        </p:nvSpPr>
        <p:spPr>
          <a:xfrm>
            <a:off x="2766263" y="2391970"/>
            <a:ext cx="6051314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vi-VN" sz="2000">
                <a:latin typeface="+mn-lt"/>
                <a:cs typeface="Times New Roman" panose="02020603050405020304" pitchFamily="18" charset="0"/>
              </a:rPr>
              <a:t>Các hướng tiếp cận? </a:t>
            </a:r>
          </a:p>
          <a:p>
            <a:endParaRPr lang="vi-VN" sz="2000">
              <a:latin typeface="+mn-lt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CD00"/>
              </a:buClr>
              <a:buSzPct val="110000"/>
              <a:buChar char="•"/>
            </a:pPr>
            <a:r>
              <a:rPr lang="vi-VN" sz="2000">
                <a:latin typeface="+mn-lt"/>
                <a:cs typeface="Times New Roman" panose="02020603050405020304" pitchFamily="18" charset="0"/>
              </a:rPr>
              <a:t>Hướng tiếp cận 1: Dùng vòng lặp tính tổng</a:t>
            </a:r>
            <a:endParaRPr lang="en-US" sz="2000">
              <a:latin typeface="+mn-lt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CD00"/>
              </a:buClr>
              <a:buSzPct val="110000"/>
              <a:buChar char="•"/>
            </a:pPr>
            <a:endParaRPr lang="en-US" sz="2000">
              <a:latin typeface="+mn-lt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CD00"/>
              </a:buClr>
              <a:buSzPct val="110000"/>
              <a:buChar char="•"/>
            </a:pPr>
            <a:r>
              <a:rPr lang="vi-VN" sz="2000">
                <a:latin typeface="+mn-lt"/>
                <a:cs typeface="Times New Roman" panose="02020603050405020304" pitchFamily="18" charset="0"/>
              </a:rPr>
              <a:t>Hướng tiếp cận 2: Dùng mảng cộng dồn tiền tố</a:t>
            </a:r>
            <a:endParaRPr lang="en-US" sz="2000">
              <a:latin typeface="+mn-lt"/>
              <a:cs typeface="Times New Roman" panose="02020603050405020304" pitchFamily="18" charset="0"/>
            </a:endParaRPr>
          </a:p>
          <a:p>
            <a:pPr marL="285750" indent="-285750">
              <a:buChar char="•"/>
            </a:pPr>
            <a:endParaRPr lang="vi-VN" sz="200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5BC8F0C6-B619-09B3-2D29-475BC21F3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789" y="2394950"/>
            <a:ext cx="231668" cy="353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C8DAEE-9E20-45FA-5546-E110C293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211" y="896112"/>
            <a:ext cx="3930439" cy="435600"/>
          </a:xfrm>
        </p:spPr>
        <p:txBody>
          <a:bodyPr/>
          <a:lstStyle/>
          <a:p>
            <a:r>
              <a:rPr lang="en">
                <a:latin typeface="Lora" pitchFamily="2" charset="0"/>
              </a:rPr>
              <a:t>3. Cài đặt cây phân đoạn</a:t>
            </a:r>
            <a:endParaRPr lang="en-US">
              <a:latin typeface="Lora" pitchFamily="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D901D4D-1AA8-AEE6-3038-5D53A16AA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Lora" pitchFamily="2" charset="0"/>
              </a:rPr>
              <a:t>20</a:t>
            </a:fld>
            <a:endParaRPr lang="en">
              <a:latin typeface="Lor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6DC02-DA69-92A4-FAF0-69C475976D50}"/>
              </a:ext>
            </a:extLst>
          </p:cNvPr>
          <p:cNvSpPr txBox="1"/>
          <p:nvPr/>
        </p:nvSpPr>
        <p:spPr>
          <a:xfrm>
            <a:off x="855486" y="1421175"/>
            <a:ext cx="404702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eriod" startAt="4"/>
            </a:pPr>
            <a:r>
              <a:rPr lang="en-US" sz="1800" b="1" err="1"/>
              <a:t>Hàm</a:t>
            </a:r>
            <a:r>
              <a:rPr lang="en-US" sz="1800" b="1"/>
              <a:t> </a:t>
            </a:r>
            <a:r>
              <a:rPr lang="en-US" sz="1800" b="1" err="1"/>
              <a:t>cập</a:t>
            </a:r>
            <a:r>
              <a:rPr lang="en-US" sz="1800" b="1"/>
              <a:t> </a:t>
            </a:r>
            <a:r>
              <a:rPr lang="en-US" sz="1800" b="1" err="1"/>
              <a:t>nhật</a:t>
            </a:r>
            <a:r>
              <a:rPr lang="en-US" sz="1800" b="1"/>
              <a:t> </a:t>
            </a:r>
            <a:r>
              <a:rPr lang="en-US" sz="1800" b="1" err="1"/>
              <a:t>một</a:t>
            </a:r>
            <a:r>
              <a:rPr lang="en-US" sz="1800" b="1"/>
              <a:t> </a:t>
            </a:r>
            <a:r>
              <a:rPr lang="en-US" sz="1800" b="1" err="1"/>
              <a:t>phần</a:t>
            </a:r>
            <a:r>
              <a:rPr lang="en-US" sz="1800" b="1"/>
              <a:t> </a:t>
            </a:r>
            <a:r>
              <a:rPr lang="en-US" sz="1800" b="1" err="1"/>
              <a:t>tử</a:t>
            </a:r>
            <a:r>
              <a:rPr lang="en-US" sz="1800" b="1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571591-D2BF-8234-B184-EE915B289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851" y="1800527"/>
            <a:ext cx="5320298" cy="310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43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C8DAEE-9E20-45FA-5546-E110C293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211" y="896112"/>
            <a:ext cx="3930439" cy="435600"/>
          </a:xfrm>
        </p:spPr>
        <p:txBody>
          <a:bodyPr/>
          <a:lstStyle/>
          <a:p>
            <a:r>
              <a:rPr lang="en">
                <a:latin typeface="Lora" pitchFamily="2" charset="0"/>
              </a:rPr>
              <a:t>3. Cài đặt cây phân đoạn</a:t>
            </a:r>
            <a:endParaRPr lang="en-US">
              <a:latin typeface="Lora" pitchFamily="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D901D4D-1AA8-AEE6-3038-5D53A16AA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Lora" pitchFamily="2" charset="0"/>
              </a:rPr>
              <a:t>21</a:t>
            </a:fld>
            <a:endParaRPr lang="en">
              <a:latin typeface="Lor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6DC02-DA69-92A4-FAF0-69C475976D50}"/>
              </a:ext>
            </a:extLst>
          </p:cNvPr>
          <p:cNvSpPr txBox="1"/>
          <p:nvPr/>
        </p:nvSpPr>
        <p:spPr>
          <a:xfrm>
            <a:off x="866504" y="1360856"/>
            <a:ext cx="3319907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eriod" startAt="5"/>
            </a:pPr>
            <a:r>
              <a:rPr lang="en-US" sz="1800" b="1" err="1"/>
              <a:t>Hàm</a:t>
            </a:r>
            <a:r>
              <a:rPr lang="en-US" sz="1800" b="1"/>
              <a:t> </a:t>
            </a:r>
            <a:r>
              <a:rPr lang="en-US" sz="1800" b="1" err="1"/>
              <a:t>cập</a:t>
            </a:r>
            <a:r>
              <a:rPr lang="en-US" sz="1800" b="1"/>
              <a:t> </a:t>
            </a:r>
            <a:r>
              <a:rPr lang="en-US" sz="1800" b="1" err="1"/>
              <a:t>nhật</a:t>
            </a:r>
            <a:r>
              <a:rPr lang="en-US" sz="1800" b="1"/>
              <a:t> </a:t>
            </a:r>
            <a:r>
              <a:rPr lang="en-US" sz="1800" b="1" err="1"/>
              <a:t>đoạn</a:t>
            </a:r>
            <a:r>
              <a:rPr lang="en-US" sz="1800" b="1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68E45-63B2-C1DF-4EFF-3028372E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058" y="1759332"/>
            <a:ext cx="5649883" cy="318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52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C8DAEE-9E20-45FA-5546-E110C293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211" y="896112"/>
            <a:ext cx="3930439" cy="435600"/>
          </a:xfrm>
        </p:spPr>
        <p:txBody>
          <a:bodyPr/>
          <a:lstStyle/>
          <a:p>
            <a:r>
              <a:rPr lang="en">
                <a:latin typeface="Lora" pitchFamily="2" charset="0"/>
              </a:rPr>
              <a:t>3. Cài đặt cây phân đoạn</a:t>
            </a:r>
            <a:endParaRPr lang="en-US">
              <a:latin typeface="Lora" pitchFamily="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D901D4D-1AA8-AEE6-3038-5D53A16AA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Lora" pitchFamily="2" charset="0"/>
              </a:rPr>
              <a:t>22</a:t>
            </a:fld>
            <a:endParaRPr lang="en">
              <a:latin typeface="Lor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6DC02-DA69-92A4-FAF0-69C475976D50}"/>
              </a:ext>
            </a:extLst>
          </p:cNvPr>
          <p:cNvSpPr txBox="1"/>
          <p:nvPr/>
        </p:nvSpPr>
        <p:spPr>
          <a:xfrm>
            <a:off x="866503" y="1322022"/>
            <a:ext cx="3319907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eriod" startAt="6"/>
            </a:pPr>
            <a:r>
              <a:rPr lang="en-US" sz="1800" b="1" err="1"/>
              <a:t>Hàm</a:t>
            </a:r>
            <a:r>
              <a:rPr lang="en-US" sz="1800" b="1"/>
              <a:t> </a:t>
            </a:r>
            <a:r>
              <a:rPr lang="en-US" sz="1800" b="1" err="1"/>
              <a:t>truy</a:t>
            </a:r>
            <a:r>
              <a:rPr lang="en-US" sz="1800" b="1"/>
              <a:t> </a:t>
            </a:r>
            <a:r>
              <a:rPr lang="en-US" sz="1800" b="1" err="1"/>
              <a:t>vấn</a:t>
            </a:r>
            <a:r>
              <a:rPr lang="en-US" sz="1800" b="1"/>
              <a:t> </a:t>
            </a:r>
            <a:r>
              <a:rPr lang="en-US" sz="1800" b="1" err="1"/>
              <a:t>trên</a:t>
            </a:r>
            <a:r>
              <a:rPr lang="en-US" sz="1800" b="1"/>
              <a:t> </a:t>
            </a:r>
            <a:r>
              <a:rPr lang="en-US" sz="1800" b="1" err="1"/>
              <a:t>đoạn</a:t>
            </a:r>
            <a:r>
              <a:rPr lang="en-US" sz="1800" b="1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B8308-D821-60E5-6A94-97798E29C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54" y="1691354"/>
            <a:ext cx="5339092" cy="318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72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C8DAEE-9E20-45FA-5546-E110C293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211" y="896112"/>
            <a:ext cx="3930439" cy="435600"/>
          </a:xfrm>
        </p:spPr>
        <p:txBody>
          <a:bodyPr/>
          <a:lstStyle/>
          <a:p>
            <a:r>
              <a:rPr lang="en">
                <a:latin typeface="Lora" pitchFamily="2" charset="0"/>
              </a:rPr>
              <a:t>3. Cài đặt cây phân đoạn</a:t>
            </a:r>
            <a:endParaRPr lang="en-US">
              <a:latin typeface="Lora" pitchFamily="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D901D4D-1AA8-AEE6-3038-5D53A16AA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Lora" pitchFamily="2" charset="0"/>
              </a:rPr>
              <a:t>23</a:t>
            </a:fld>
            <a:endParaRPr lang="en">
              <a:latin typeface="Lor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46DC02-DA69-92A4-FAF0-69C475976D50}"/>
                  </a:ext>
                </a:extLst>
              </p:cNvPr>
              <p:cNvSpPr txBox="1"/>
              <p:nvPr/>
            </p:nvSpPr>
            <p:spPr>
              <a:xfrm>
                <a:off x="866503" y="1322022"/>
                <a:ext cx="6536832" cy="338554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+mj-lt"/>
                  <a:buAutoNum type="alphaLcPeriod" startAt="7"/>
                </a:pPr>
                <a:r>
                  <a:rPr lang="en-US" sz="1600" b="1" err="1"/>
                  <a:t>Mảng</a:t>
                </a:r>
                <a:r>
                  <a:rPr lang="en-US" sz="1600" b="1"/>
                  <a:t> </a:t>
                </a:r>
                <a:r>
                  <a:rPr lang="en-US" sz="1600" b="1" err="1"/>
                  <a:t>lưu</a:t>
                </a:r>
                <a:r>
                  <a:rPr lang="en-US" sz="1600" b="1"/>
                  <a:t> </a:t>
                </a:r>
                <a:r>
                  <a:rPr lang="en-US" sz="1600" b="1" err="1"/>
                  <a:t>cây</a:t>
                </a:r>
                <a:r>
                  <a:rPr lang="en-US" sz="1600" b="1"/>
                  <a:t> </a:t>
                </a:r>
                <a:r>
                  <a:rPr lang="en-US" sz="1600" b="1" err="1"/>
                  <a:t>phân</a:t>
                </a:r>
                <a:r>
                  <a:rPr lang="en-US" sz="1600" b="1"/>
                  <a:t> </a:t>
                </a:r>
                <a:r>
                  <a:rPr lang="en-US" sz="1600" b="1" err="1"/>
                  <a:t>đoạn</a:t>
                </a:r>
                <a:r>
                  <a:rPr lang="en-US" sz="1600" b="1"/>
                  <a:t>:</a:t>
                </a:r>
                <a:r>
                  <a:rPr lang="en-US" sz="1600"/>
                  <a:t>    </a:t>
                </a:r>
                <a:r>
                  <a:rPr lang="en-US" sz="1600">
                    <a:solidFill>
                      <a:srgbClr val="0070C0"/>
                    </a:solidFill>
                  </a:rPr>
                  <a:t>Node</a:t>
                </a:r>
                <a:r>
                  <a:rPr lang="en-US" sz="1600"/>
                  <a:t> </a:t>
                </a:r>
                <a:r>
                  <a:rPr lang="en-US" sz="1600" err="1"/>
                  <a:t>SegmentTree</a:t>
                </a:r>
                <a:r>
                  <a:rPr lang="en-US" sz="1600"/>
                  <a:t>[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4∗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/>
                  <a:t>]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46DC02-DA69-92A4-FAF0-69C475976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03" y="1322022"/>
                <a:ext cx="6536832" cy="338554"/>
              </a:xfrm>
              <a:prstGeom prst="rect">
                <a:avLst/>
              </a:prstGeom>
              <a:blipFill>
                <a:blip r:embed="rId2"/>
                <a:stretch>
                  <a:fillRect l="-373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76232E-FC51-2FC5-D674-03075FB8F60F}"/>
                  </a:ext>
                </a:extLst>
              </p:cNvPr>
              <p:cNvSpPr txBox="1"/>
              <p:nvPr/>
            </p:nvSpPr>
            <p:spPr>
              <a:xfrm>
                <a:off x="1211856" y="1757622"/>
                <a:ext cx="40206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err="1">
                    <a:latin typeface="+mn-lt"/>
                  </a:rPr>
                  <a:t>Tại</a:t>
                </a:r>
                <a:r>
                  <a:rPr lang="en-US" sz="1600">
                    <a:latin typeface="+mn-lt"/>
                  </a:rPr>
                  <a:t> </a:t>
                </a:r>
                <a:r>
                  <a:rPr lang="en-US" sz="1600" err="1">
                    <a:latin typeface="+mn-lt"/>
                  </a:rPr>
                  <a:t>sao</a:t>
                </a:r>
                <a:r>
                  <a:rPr lang="en-US" sz="1600">
                    <a:latin typeface="+mn-lt"/>
                  </a:rPr>
                  <a:t> </a:t>
                </a:r>
                <a:r>
                  <a:rPr lang="en-US" sz="1600" err="1">
                    <a:latin typeface="+mn-lt"/>
                  </a:rPr>
                  <a:t>lại</a:t>
                </a:r>
                <a:r>
                  <a:rPr lang="en-US" sz="1600">
                    <a:latin typeface="+mn-lt"/>
                  </a:rPr>
                  <a:t> </a:t>
                </a:r>
                <a:r>
                  <a:rPr lang="en-US" sz="1600" err="1">
                    <a:latin typeface="+mn-lt"/>
                  </a:rPr>
                  <a:t>cần</a:t>
                </a:r>
                <a:r>
                  <a:rPr lang="en-US" sz="1600">
                    <a:latin typeface="+mn-lt"/>
                  </a:rPr>
                  <a:t> </a:t>
                </a:r>
                <a:r>
                  <a:rPr lang="en-US" sz="1600" err="1">
                    <a:latin typeface="+mn-lt"/>
                  </a:rPr>
                  <a:t>mảng</a:t>
                </a:r>
                <a:r>
                  <a:rPr lang="en-US" sz="1600">
                    <a:latin typeface="+mn-lt"/>
                  </a:rPr>
                  <a:t> có kích thước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4∗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>
                    <a:latin typeface="+mn-lt"/>
                  </a:rPr>
                  <a:t>?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76232E-FC51-2FC5-D674-03075FB8F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856" y="1757622"/>
                <a:ext cx="4020652" cy="338554"/>
              </a:xfrm>
              <a:prstGeom prst="rect">
                <a:avLst/>
              </a:prstGeom>
              <a:blipFill>
                <a:blip r:embed="rId3"/>
                <a:stretch>
                  <a:fillRect l="-910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Picture 65">
            <a:extLst>
              <a:ext uri="{FF2B5EF4-FFF2-40B4-BE49-F238E27FC236}">
                <a16:creationId xmlns:a16="http://schemas.microsoft.com/office/drawing/2014/main" id="{D67E11D5-8CC3-59C4-B2FA-DD902B801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001" y="1932123"/>
            <a:ext cx="6367998" cy="29473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9" name="Speech Bubble: Oval 68">
                <a:extLst>
                  <a:ext uri="{FF2B5EF4-FFF2-40B4-BE49-F238E27FC236}">
                    <a16:creationId xmlns:a16="http://schemas.microsoft.com/office/drawing/2014/main" id="{90C9E922-E625-085E-2023-3F21AB175CA1}"/>
                  </a:ext>
                </a:extLst>
              </p:cNvPr>
              <p:cNvSpPr/>
              <p:nvPr/>
            </p:nvSpPr>
            <p:spPr>
              <a:xfrm>
                <a:off x="6779642" y="1546260"/>
                <a:ext cx="2037935" cy="1080451"/>
              </a:xfrm>
              <a:prstGeom prst="wedgeEllipseCallout">
                <a:avLst/>
              </a:prstGeom>
              <a:ln>
                <a:solidFill>
                  <a:srgbClr val="FFCD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Khi </a:t>
                </a:r>
                <a:r>
                  <a:rPr lang="en-US" sz="1200" err="1">
                    <a:solidFill>
                      <a:schemeClr val="tx1"/>
                    </a:solidFill>
                  </a:rPr>
                  <a:t>sử</a:t>
                </a:r>
                <a:r>
                  <a:rPr lang="en-US" sz="1200">
                    <a:solidFill>
                      <a:schemeClr val="tx1"/>
                    </a:solidFill>
                  </a:rPr>
                  <a:t> </a:t>
                </a:r>
                <a:r>
                  <a:rPr lang="en-US" sz="1200" err="1">
                    <a:solidFill>
                      <a:schemeClr val="tx1"/>
                    </a:solidFill>
                  </a:rPr>
                  <a:t>dụng</a:t>
                </a:r>
                <a:r>
                  <a:rPr lang="en-US" sz="1200">
                    <a:solidFill>
                      <a:schemeClr val="tx1"/>
                    </a:solidFill>
                  </a:rPr>
                  <a:t> </a:t>
                </a:r>
                <a:r>
                  <a:rPr lang="en-US" sz="1200" err="1">
                    <a:solidFill>
                      <a:schemeClr val="tx1"/>
                    </a:solidFill>
                  </a:rPr>
                  <a:t>mảng</a:t>
                </a:r>
                <a:r>
                  <a:rPr lang="en-US" sz="1200">
                    <a:solidFill>
                      <a:schemeClr val="tx1"/>
                    </a:solidFill>
                  </a:rPr>
                  <a:t> </a:t>
                </a:r>
                <a:r>
                  <a:rPr lang="en-US" sz="1200" err="1">
                    <a:solidFill>
                      <a:schemeClr val="tx1"/>
                    </a:solidFill>
                  </a:rPr>
                  <a:t>kích</a:t>
                </a:r>
                <a:r>
                  <a:rPr lang="en-US" sz="1200">
                    <a:solidFill>
                      <a:schemeClr val="tx1"/>
                    </a:solidFill>
                  </a:rPr>
                  <a:t> </a:t>
                </a:r>
                <a:r>
                  <a:rPr lang="en-US" sz="1200" err="1">
                    <a:solidFill>
                      <a:schemeClr val="tx1"/>
                    </a:solidFill>
                  </a:rPr>
                  <a:t>thước</a:t>
                </a:r>
                <a:r>
                  <a:rPr lang="en-US" sz="12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200">
                    <a:solidFill>
                      <a:schemeClr val="tx1"/>
                    </a:solidFill>
                  </a:rPr>
                  <a:t>, </a:t>
                </a:r>
                <a:r>
                  <a:rPr lang="en-US" sz="1200" err="1">
                    <a:solidFill>
                      <a:schemeClr val="tx1"/>
                    </a:solidFill>
                  </a:rPr>
                  <a:t>một</a:t>
                </a:r>
                <a:r>
                  <a:rPr lang="en-US" sz="1200">
                    <a:solidFill>
                      <a:schemeClr val="tx1"/>
                    </a:solidFill>
                  </a:rPr>
                  <a:t> </a:t>
                </a:r>
                <a:r>
                  <a:rPr lang="en-US" sz="1200" err="1">
                    <a:solidFill>
                      <a:schemeClr val="tx1"/>
                    </a:solidFill>
                  </a:rPr>
                  <a:t>số</a:t>
                </a:r>
                <a:r>
                  <a:rPr lang="en-US" sz="1200">
                    <a:solidFill>
                      <a:schemeClr val="tx1"/>
                    </a:solidFill>
                  </a:rPr>
                  <a:t> </a:t>
                </a:r>
                <a:r>
                  <a:rPr lang="en-US" sz="1200" err="1">
                    <a:solidFill>
                      <a:schemeClr val="tx1"/>
                    </a:solidFill>
                  </a:rPr>
                  <a:t>phần</a:t>
                </a:r>
                <a:r>
                  <a:rPr lang="en-US" sz="1200">
                    <a:solidFill>
                      <a:schemeClr val="tx1"/>
                    </a:solidFill>
                  </a:rPr>
                  <a:t> </a:t>
                </a:r>
                <a:r>
                  <a:rPr lang="en-US" sz="1200" err="1">
                    <a:solidFill>
                      <a:schemeClr val="tx1"/>
                    </a:solidFill>
                  </a:rPr>
                  <a:t>tử</a:t>
                </a:r>
                <a:r>
                  <a:rPr lang="en-US" sz="1200">
                    <a:solidFill>
                      <a:schemeClr val="tx1"/>
                    </a:solidFill>
                  </a:rPr>
                  <a:t> </a:t>
                </a:r>
                <a:r>
                  <a:rPr lang="en-US" sz="1200" err="1">
                    <a:solidFill>
                      <a:schemeClr val="tx1"/>
                    </a:solidFill>
                  </a:rPr>
                  <a:t>sẽ</a:t>
                </a:r>
                <a:r>
                  <a:rPr lang="en-US" sz="1200">
                    <a:solidFill>
                      <a:schemeClr val="tx1"/>
                    </a:solidFill>
                  </a:rPr>
                  <a:t> </a:t>
                </a:r>
                <a:r>
                  <a:rPr lang="en-US" sz="1200" err="1">
                    <a:solidFill>
                      <a:schemeClr val="tx1"/>
                    </a:solidFill>
                  </a:rPr>
                  <a:t>bị</a:t>
                </a:r>
                <a:r>
                  <a:rPr lang="en-US" sz="1200">
                    <a:solidFill>
                      <a:schemeClr val="tx1"/>
                    </a:solidFill>
                  </a:rPr>
                  <a:t> </a:t>
                </a:r>
                <a:r>
                  <a:rPr lang="en-US" sz="1200" err="1">
                    <a:solidFill>
                      <a:schemeClr val="tx1"/>
                    </a:solidFill>
                  </a:rPr>
                  <a:t>bỏ</a:t>
                </a:r>
                <a:r>
                  <a:rPr lang="en-US" sz="1200">
                    <a:solidFill>
                      <a:schemeClr val="tx1"/>
                    </a:solidFill>
                  </a:rPr>
                  <a:t> qua.</a:t>
                </a:r>
              </a:p>
              <a:p>
                <a:pPr algn="ctr"/>
                <a:endParaRPr lang="en-US"/>
              </a:p>
            </p:txBody>
          </p:sp>
        </mc:Choice>
        <mc:Fallback xmlns="">
          <p:sp>
            <p:nvSpPr>
              <p:cNvPr id="69" name="Speech Bubble: Oval 68">
                <a:extLst>
                  <a:ext uri="{FF2B5EF4-FFF2-40B4-BE49-F238E27FC236}">
                    <a16:creationId xmlns:a16="http://schemas.microsoft.com/office/drawing/2014/main" id="{90C9E922-E625-085E-2023-3F21AB175C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642" y="1546260"/>
                <a:ext cx="2037935" cy="1080451"/>
              </a:xfrm>
              <a:prstGeom prst="wedgeEllipseCallou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CD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047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C8DAEE-9E20-45FA-5546-E110C293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211" y="896112"/>
            <a:ext cx="3930439" cy="435600"/>
          </a:xfrm>
        </p:spPr>
        <p:txBody>
          <a:bodyPr/>
          <a:lstStyle/>
          <a:p>
            <a:r>
              <a:rPr lang="en">
                <a:latin typeface="Lora" pitchFamily="2" charset="0"/>
              </a:rPr>
              <a:t>3. Cài đặt cây phân đoạn</a:t>
            </a:r>
            <a:endParaRPr lang="en-US">
              <a:latin typeface="Lora" pitchFamily="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D901D4D-1AA8-AEE6-3038-5D53A16AA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Lora" pitchFamily="2" charset="0"/>
              </a:rPr>
              <a:t>24</a:t>
            </a:fld>
            <a:endParaRPr lang="en">
              <a:latin typeface="Lor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46DC02-DA69-92A4-FAF0-69C475976D50}"/>
                  </a:ext>
                </a:extLst>
              </p:cNvPr>
              <p:cNvSpPr txBox="1"/>
              <p:nvPr/>
            </p:nvSpPr>
            <p:spPr>
              <a:xfrm>
                <a:off x="866503" y="1322022"/>
                <a:ext cx="6536832" cy="338554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+mj-lt"/>
                  <a:buAutoNum type="alphaLcPeriod" startAt="7"/>
                </a:pPr>
                <a:r>
                  <a:rPr lang="en-US" sz="1600" b="1" err="1"/>
                  <a:t>Mảng</a:t>
                </a:r>
                <a:r>
                  <a:rPr lang="en-US" sz="1600" b="1"/>
                  <a:t> </a:t>
                </a:r>
                <a:r>
                  <a:rPr lang="en-US" sz="1600" b="1" err="1"/>
                  <a:t>lưu</a:t>
                </a:r>
                <a:r>
                  <a:rPr lang="en-US" sz="1600" b="1"/>
                  <a:t> </a:t>
                </a:r>
                <a:r>
                  <a:rPr lang="en-US" sz="1600" b="1" err="1"/>
                  <a:t>cây</a:t>
                </a:r>
                <a:r>
                  <a:rPr lang="en-US" sz="1600" b="1"/>
                  <a:t> </a:t>
                </a:r>
                <a:r>
                  <a:rPr lang="en-US" sz="1600" b="1" err="1"/>
                  <a:t>phân</a:t>
                </a:r>
                <a:r>
                  <a:rPr lang="en-US" sz="1600" b="1"/>
                  <a:t> </a:t>
                </a:r>
                <a:r>
                  <a:rPr lang="en-US" sz="1600" b="1" err="1"/>
                  <a:t>đoạn</a:t>
                </a:r>
                <a:r>
                  <a:rPr lang="en-US" sz="1600" b="1"/>
                  <a:t>:</a:t>
                </a:r>
                <a:r>
                  <a:rPr lang="en-US" sz="1600"/>
                  <a:t>    Node </a:t>
                </a:r>
                <a:r>
                  <a:rPr lang="en-US" sz="1600" err="1"/>
                  <a:t>SegmentTree</a:t>
                </a:r>
                <a:r>
                  <a:rPr lang="en-US" sz="1600"/>
                  <a:t>[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4∗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/>
                  <a:t>]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46DC02-DA69-92A4-FAF0-69C475976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03" y="1322022"/>
                <a:ext cx="6536832" cy="338554"/>
              </a:xfrm>
              <a:prstGeom prst="rect">
                <a:avLst/>
              </a:prstGeom>
              <a:blipFill>
                <a:blip r:embed="rId2"/>
                <a:stretch>
                  <a:fillRect l="-373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76232E-FC51-2FC5-D674-03075FB8F60F}"/>
                  </a:ext>
                </a:extLst>
              </p:cNvPr>
              <p:cNvSpPr txBox="1"/>
              <p:nvPr/>
            </p:nvSpPr>
            <p:spPr>
              <a:xfrm>
                <a:off x="1211856" y="1757622"/>
                <a:ext cx="40206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err="1">
                    <a:latin typeface="+mn-lt"/>
                  </a:rPr>
                  <a:t>Tại</a:t>
                </a:r>
                <a:r>
                  <a:rPr lang="en-US" sz="1600">
                    <a:latin typeface="+mn-lt"/>
                  </a:rPr>
                  <a:t> </a:t>
                </a:r>
                <a:r>
                  <a:rPr lang="en-US" sz="1600" err="1">
                    <a:latin typeface="+mn-lt"/>
                  </a:rPr>
                  <a:t>sao</a:t>
                </a:r>
                <a:r>
                  <a:rPr lang="en-US" sz="1600">
                    <a:latin typeface="+mn-lt"/>
                  </a:rPr>
                  <a:t> </a:t>
                </a:r>
                <a:r>
                  <a:rPr lang="en-US" sz="1600" err="1">
                    <a:latin typeface="+mn-lt"/>
                  </a:rPr>
                  <a:t>lại</a:t>
                </a:r>
                <a:r>
                  <a:rPr lang="en-US" sz="1600">
                    <a:latin typeface="+mn-lt"/>
                  </a:rPr>
                  <a:t> </a:t>
                </a:r>
                <a:r>
                  <a:rPr lang="en-US" sz="1600" err="1">
                    <a:latin typeface="+mn-lt"/>
                  </a:rPr>
                  <a:t>cần</a:t>
                </a:r>
                <a:r>
                  <a:rPr lang="en-US" sz="1600">
                    <a:latin typeface="+mn-lt"/>
                  </a:rPr>
                  <a:t> </a:t>
                </a:r>
                <a:r>
                  <a:rPr lang="en-US" sz="1600" err="1">
                    <a:latin typeface="+mn-lt"/>
                  </a:rPr>
                  <a:t>mảng</a:t>
                </a:r>
                <a:r>
                  <a:rPr lang="en-US" sz="1600">
                    <a:latin typeface="+mn-lt"/>
                  </a:rPr>
                  <a:t> </a:t>
                </a:r>
                <a:r>
                  <a:rPr lang="en-US" sz="1600" err="1">
                    <a:latin typeface="+mn-lt"/>
                  </a:rPr>
                  <a:t>có</a:t>
                </a:r>
                <a:r>
                  <a:rPr lang="en-US" sz="1600">
                    <a:latin typeface="+mn-lt"/>
                  </a:rPr>
                  <a:t> </a:t>
                </a:r>
                <a:r>
                  <a:rPr lang="en-US" sz="1600" err="1">
                    <a:latin typeface="+mn-lt"/>
                  </a:rPr>
                  <a:t>kích</a:t>
                </a:r>
                <a:r>
                  <a:rPr lang="en-US" sz="1600">
                    <a:latin typeface="+mn-lt"/>
                  </a:rPr>
                  <a:t> </a:t>
                </a:r>
                <a:r>
                  <a:rPr lang="en-US" sz="1600" err="1">
                    <a:latin typeface="+mn-lt"/>
                  </a:rPr>
                  <a:t>thước</a:t>
                </a:r>
                <a:r>
                  <a:rPr lang="en-US" sz="160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4∗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>
                    <a:latin typeface="+mn-lt"/>
                  </a:rPr>
                  <a:t>?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76232E-FC51-2FC5-D674-03075FB8F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856" y="1757622"/>
                <a:ext cx="4020652" cy="338554"/>
              </a:xfrm>
              <a:prstGeom prst="rect">
                <a:avLst/>
              </a:prstGeom>
              <a:blipFill>
                <a:blip r:embed="rId3"/>
                <a:stretch>
                  <a:fillRect l="-910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B40E231A-F2AF-B4A9-03F2-06E780D7E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287549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9B57D7-F16D-F646-197E-3C77B6F1663B}"/>
                  </a:ext>
                </a:extLst>
              </p:cNvPr>
              <p:cNvSpPr/>
              <p:nvPr/>
            </p:nvSpPr>
            <p:spPr>
              <a:xfrm>
                <a:off x="1211856" y="2316513"/>
                <a:ext cx="7249098" cy="19228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US" sz="1600" err="1">
                    <a:solidFill>
                      <a:schemeClr val="tx1"/>
                    </a:solidFill>
                  </a:rPr>
                  <a:t>Xét</a:t>
                </a:r>
                <a:r>
                  <a:rPr lang="en-US" sz="1600">
                    <a:solidFill>
                      <a:schemeClr val="tx1"/>
                    </a:solidFill>
                  </a:rPr>
                  <a:t> 2 </a:t>
                </a:r>
                <a:r>
                  <a:rPr lang="en-US" sz="1600" err="1">
                    <a:solidFill>
                      <a:schemeClr val="tx1"/>
                    </a:solidFill>
                  </a:rPr>
                  <a:t>trường</a:t>
                </a:r>
                <a:r>
                  <a:rPr lang="en-US" sz="1600">
                    <a:solidFill>
                      <a:schemeClr val="tx1"/>
                    </a:solidFill>
                  </a:rPr>
                  <a:t> </a:t>
                </a:r>
                <a:r>
                  <a:rPr lang="en-US" sz="1600" err="1">
                    <a:solidFill>
                      <a:schemeClr val="tx1"/>
                    </a:solidFill>
                  </a:rPr>
                  <a:t>hợp</a:t>
                </a:r>
                <a:r>
                  <a:rPr lang="en-US" sz="1600">
                    <a:solidFill>
                      <a:schemeClr val="tx1"/>
                    </a:solidFill>
                  </a:rPr>
                  <a:t>: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tx1"/>
                    </a:solidFill>
                  </a:rPr>
                  <a:t>TH1: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1600">
                    <a:solidFill>
                      <a:schemeClr val="tx1"/>
                    </a:solidFill>
                  </a:rPr>
                  <a:t> </a:t>
                </a:r>
                <a:r>
                  <a:rPr lang="en-US" sz="1600" err="1">
                    <a:solidFill>
                      <a:schemeClr val="tx1"/>
                    </a:solidFill>
                  </a:rPr>
                  <a:t>cây</a:t>
                </a:r>
                <a:r>
                  <a:rPr lang="en-US" sz="1600">
                    <a:solidFill>
                      <a:schemeClr val="tx1"/>
                    </a:solidFill>
                  </a:rPr>
                  <a:t> </a:t>
                </a:r>
                <a:r>
                  <a:rPr lang="en-US" sz="1600" err="1">
                    <a:solidFill>
                      <a:schemeClr val="tx1"/>
                    </a:solidFill>
                  </a:rPr>
                  <a:t>phân</a:t>
                </a:r>
                <a:r>
                  <a:rPr lang="en-US" sz="1600">
                    <a:solidFill>
                      <a:schemeClr val="tx1"/>
                    </a:solidFill>
                  </a:rPr>
                  <a:t> </a:t>
                </a:r>
                <a:r>
                  <a:rPr lang="en-US" sz="1600" err="1">
                    <a:solidFill>
                      <a:schemeClr val="tx1"/>
                    </a:solidFill>
                  </a:rPr>
                  <a:t>đoạn</a:t>
                </a:r>
                <a:r>
                  <a:rPr lang="en-US" sz="1600">
                    <a:solidFill>
                      <a:schemeClr val="tx1"/>
                    </a:solidFill>
                  </a:rPr>
                  <a:t> </a:t>
                </a:r>
                <a:r>
                  <a:rPr lang="en-US" sz="1600" err="1">
                    <a:solidFill>
                      <a:schemeClr val="tx1"/>
                    </a:solidFill>
                  </a:rPr>
                  <a:t>hoàn</a:t>
                </a:r>
                <a:r>
                  <a:rPr lang="en-US" sz="1600">
                    <a:solidFill>
                      <a:schemeClr val="tx1"/>
                    </a:solidFill>
                  </a:rPr>
                  <a:t> </a:t>
                </a:r>
                <a:r>
                  <a:rPr lang="en-US" sz="1600" err="1">
                    <a:solidFill>
                      <a:schemeClr val="tx1"/>
                    </a:solidFill>
                  </a:rPr>
                  <a:t>hảo</a:t>
                </a:r>
                <a:r>
                  <a:rPr lang="en-US" sz="160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          -   </a:t>
                </a:r>
                <a:r>
                  <a:rPr lang="en-US" sz="1600" err="1">
                    <a:solidFill>
                      <a:schemeClr val="tx1"/>
                    </a:solidFill>
                  </a:rPr>
                  <a:t>Tại</a:t>
                </a:r>
                <a:r>
                  <a:rPr lang="en-US" sz="1600">
                    <a:solidFill>
                      <a:schemeClr val="tx1"/>
                    </a:solidFill>
                  </a:rPr>
                  <a:t> </a:t>
                </a:r>
                <a:r>
                  <a:rPr lang="en-US" sz="1600" err="1">
                    <a:solidFill>
                      <a:schemeClr val="tx1"/>
                    </a:solidFill>
                  </a:rPr>
                  <a:t>độ</a:t>
                </a:r>
                <a:r>
                  <a:rPr lang="en-US" sz="1600">
                    <a:solidFill>
                      <a:schemeClr val="tx1"/>
                    </a:solidFill>
                  </a:rPr>
                  <a:t> </a:t>
                </a:r>
                <a:r>
                  <a:rPr lang="en-US" sz="1600" err="1">
                    <a:solidFill>
                      <a:schemeClr val="tx1"/>
                    </a:solidFill>
                  </a:rPr>
                  <a:t>cao</a:t>
                </a:r>
                <a:r>
                  <a:rPr lang="en-US" sz="1600">
                    <a:solidFill>
                      <a:schemeClr val="tx1"/>
                    </a:solidFill>
                  </a:rPr>
                  <a:t> h, </a:t>
                </a:r>
                <a:r>
                  <a:rPr lang="en-US" sz="1600" err="1">
                    <a:solidFill>
                      <a:schemeClr val="tx1"/>
                    </a:solidFill>
                  </a:rPr>
                  <a:t>cây</a:t>
                </a:r>
                <a:r>
                  <a:rPr lang="en-US" sz="1600">
                    <a:solidFill>
                      <a:schemeClr val="tx1"/>
                    </a:solidFill>
                  </a:rPr>
                  <a:t> </a:t>
                </a:r>
                <a:r>
                  <a:rPr lang="en-US" sz="1600" err="1">
                    <a:solidFill>
                      <a:schemeClr val="tx1"/>
                    </a:solidFill>
                  </a:rPr>
                  <a:t>có</a:t>
                </a:r>
                <a:r>
                  <a:rPr lang="en-US" sz="16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1600">
                    <a:solidFill>
                      <a:schemeClr val="tx1"/>
                    </a:solidFill>
                  </a:rPr>
                  <a:t> node.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          -  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ố </m:t>
                    </m:r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−1=2∗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60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tx1"/>
                    </a:solidFill>
                  </a:rPr>
                  <a:t>TH2: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600" b="0">
                  <a:solidFill>
                    <a:schemeClr val="tx1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          -  </a:t>
                </a:r>
                <a:r>
                  <a:rPr lang="en-US" sz="1600" err="1">
                    <a:solidFill>
                      <a:schemeClr val="tx1"/>
                    </a:solidFill>
                  </a:rPr>
                  <a:t>Số</a:t>
                </a:r>
                <a:r>
                  <a:rPr lang="en-US" sz="1600">
                    <a:solidFill>
                      <a:schemeClr val="tx1"/>
                    </a:solidFill>
                  </a:rPr>
                  <a:t> node </a:t>
                </a:r>
                <a:r>
                  <a:rPr lang="en-US" sz="1600" err="1">
                    <a:solidFill>
                      <a:schemeClr val="tx1"/>
                    </a:solidFill>
                  </a:rPr>
                  <a:t>luôn</a:t>
                </a:r>
                <a:r>
                  <a:rPr lang="en-US" sz="1600">
                    <a:solidFill>
                      <a:schemeClr val="tx1"/>
                    </a:solidFill>
                  </a:rPr>
                  <a:t> </a:t>
                </a:r>
                <a:r>
                  <a:rPr lang="en-US" sz="1600" err="1">
                    <a:solidFill>
                      <a:schemeClr val="tx1"/>
                    </a:solidFill>
                  </a:rPr>
                  <a:t>bé</a:t>
                </a:r>
                <a:r>
                  <a:rPr lang="en-US" sz="1600">
                    <a:solidFill>
                      <a:schemeClr val="tx1"/>
                    </a:solidFill>
                  </a:rPr>
                  <a:t> </a:t>
                </a:r>
                <a:r>
                  <a:rPr lang="en-US" sz="1600" err="1">
                    <a:solidFill>
                      <a:schemeClr val="tx1"/>
                    </a:solidFill>
                  </a:rPr>
                  <a:t>hơn</a:t>
                </a:r>
                <a:r>
                  <a:rPr lang="en-US" sz="1600">
                    <a:solidFill>
                      <a:schemeClr val="tx1"/>
                    </a:solidFill>
                  </a:rPr>
                  <a:t> </a:t>
                </a:r>
                <a:r>
                  <a:rPr lang="en-US" sz="1600" err="1">
                    <a:solidFill>
                      <a:schemeClr val="tx1"/>
                    </a:solidFill>
                  </a:rPr>
                  <a:t>số</a:t>
                </a:r>
                <a:r>
                  <a:rPr lang="en-US" sz="1600">
                    <a:solidFill>
                      <a:schemeClr val="tx1"/>
                    </a:solidFill>
                  </a:rPr>
                  <a:t> node </a:t>
                </a:r>
                <a:r>
                  <a:rPr lang="en-US" sz="1600" err="1">
                    <a:solidFill>
                      <a:schemeClr val="tx1"/>
                    </a:solidFill>
                  </a:rPr>
                  <a:t>của</a:t>
                </a:r>
                <a:r>
                  <a:rPr lang="en-US" sz="1600">
                    <a:solidFill>
                      <a:schemeClr val="tx1"/>
                    </a:solidFill>
                  </a:rPr>
                  <a:t> </a:t>
                </a:r>
                <a:r>
                  <a:rPr lang="en-US" sz="1600" err="1">
                    <a:solidFill>
                      <a:schemeClr val="tx1"/>
                    </a:solidFill>
                  </a:rPr>
                  <a:t>cây</a:t>
                </a:r>
                <a:r>
                  <a:rPr lang="en-US" sz="1600">
                    <a:solidFill>
                      <a:schemeClr val="tx1"/>
                    </a:solidFill>
                  </a:rPr>
                  <a:t> </a:t>
                </a:r>
                <a:r>
                  <a:rPr lang="en-US" sz="1600" err="1">
                    <a:solidFill>
                      <a:schemeClr val="tx1"/>
                    </a:solidFill>
                  </a:rPr>
                  <a:t>quản</a:t>
                </a:r>
                <a:r>
                  <a:rPr lang="en-US" sz="1600">
                    <a:solidFill>
                      <a:schemeClr val="tx1"/>
                    </a:solidFill>
                  </a:rPr>
                  <a:t> </a:t>
                </a:r>
                <a:r>
                  <a:rPr lang="en-US" sz="1600" err="1">
                    <a:solidFill>
                      <a:schemeClr val="tx1"/>
                    </a:solidFill>
                  </a:rPr>
                  <a:t>lý</a:t>
                </a:r>
                <a:r>
                  <a:rPr lang="en-US" sz="16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600" b="0">
                    <a:solidFill>
                      <a:schemeClr val="tx1"/>
                    </a:solidFill>
                  </a:rPr>
                  <a:t> </a:t>
                </a:r>
                <a:r>
                  <a:rPr lang="en-US" sz="1600" b="0" err="1">
                    <a:solidFill>
                      <a:schemeClr val="tx1"/>
                    </a:solidFill>
                  </a:rPr>
                  <a:t>phần</a:t>
                </a:r>
                <a:r>
                  <a:rPr lang="en-US" sz="1600" b="0">
                    <a:solidFill>
                      <a:schemeClr val="tx1"/>
                    </a:solidFill>
                  </a:rPr>
                  <a:t> </a:t>
                </a:r>
                <a:r>
                  <a:rPr lang="en-US" sz="1600" b="0" err="1">
                    <a:solidFill>
                      <a:schemeClr val="tx1"/>
                    </a:solidFill>
                  </a:rPr>
                  <a:t>tử</a:t>
                </a:r>
                <a:r>
                  <a:rPr lang="en-US" sz="16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4∗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1600" b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9B57D7-F16D-F646-197E-3C77B6F16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856" y="2316513"/>
                <a:ext cx="7249098" cy="1922829"/>
              </a:xfrm>
              <a:prstGeom prst="rect">
                <a:avLst/>
              </a:prstGeom>
              <a:blipFill>
                <a:blip r:embed="rId4"/>
                <a:stretch>
                  <a:fillRect l="-335" t="-313" b="-564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009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647881" y="3137304"/>
            <a:ext cx="7839296" cy="10764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highlight>
                  <a:schemeClr val="accent1"/>
                </a:highlight>
              </a:rPr>
              <a:t>4. </a:t>
            </a:r>
            <a:r>
              <a:rPr lang="en-US" sz="4800" err="1">
                <a:highlight>
                  <a:schemeClr val="accent1"/>
                </a:highlight>
              </a:rPr>
              <a:t>Độ</a:t>
            </a:r>
            <a:r>
              <a:rPr lang="en-US" sz="4800">
                <a:highlight>
                  <a:schemeClr val="accent1"/>
                </a:highlight>
              </a:rPr>
              <a:t> </a:t>
            </a:r>
            <a:r>
              <a:rPr lang="en-US" sz="4800" err="1">
                <a:highlight>
                  <a:schemeClr val="accent1"/>
                </a:highlight>
              </a:rPr>
              <a:t>phức</a:t>
            </a:r>
            <a:r>
              <a:rPr lang="en-US" sz="4800">
                <a:highlight>
                  <a:schemeClr val="accent1"/>
                </a:highlight>
              </a:rPr>
              <a:t> </a:t>
            </a:r>
            <a:r>
              <a:rPr lang="en-US" sz="4800" err="1">
                <a:highlight>
                  <a:schemeClr val="accent1"/>
                </a:highlight>
              </a:rPr>
              <a:t>tạp</a:t>
            </a:r>
            <a:endParaRPr sz="4800">
              <a:highlight>
                <a:schemeClr val="accent1"/>
              </a:highlight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218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Google Shape;436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81250" y="1440200"/>
                <a:ext cx="6809700" cy="26309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l" rtl="0" fontAlgn="base">
                  <a:buFont typeface="+mj-lt"/>
                  <a:buAutoNum type="arabicPeriod"/>
                </a:pP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</a:rPr>
                  <a:t>Về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</a:rPr>
                  <a:t>thời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</a:rPr>
                  <a:t>gian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</a:rPr>
                  <a:t>: </a:t>
                </a:r>
              </a:p>
              <a:p>
                <a:pPr algn="l" rtl="0" fontAlgn="base">
                  <a:buFont typeface="Arial" panose="020B0604020202020204" pitchFamily="34" charset="0"/>
                  <a:buChar char="•"/>
                </a:pP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</a:rPr>
                  <a:t>Thao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</a:rPr>
                  <a:t>tác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</a:rPr>
                  <a:t>xây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</a:rPr>
                  <a:t>dựng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</a:rPr>
                  <a:t>.</a:t>
                </a:r>
              </a:p>
              <a:p>
                <a:pPr algn="l" rtl="0" fontAlgn="base">
                  <a:buFont typeface="Arial" panose="020B0604020202020204" pitchFamily="34" charset="0"/>
                  <a:buChar char="•"/>
                </a:pP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</a:rPr>
                  <a:t>Thao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</a:rPr>
                  <a:t>tác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</a:rPr>
                  <a:t>cập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</a:rPr>
                  <a:t>nhật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</a:rPr>
                  <a:t>phần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</a:rPr>
                  <a:t>tử</a:t>
                </a:r>
                <a:r>
                  <a:rPr lang="en-US" sz="1800">
                    <a:solidFill>
                      <a:srgbClr val="000000"/>
                    </a:solidFill>
                    <a:latin typeface="+mn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𝑙𝑜𝑔𝑁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</a:rPr>
                  <a:t>.</a:t>
                </a:r>
              </a:p>
              <a:p>
                <a:pPr algn="l" rtl="0" fontAlgn="base">
                  <a:buFont typeface="Arial" panose="020B0604020202020204" pitchFamily="34" charset="0"/>
                  <a:buChar char="•"/>
                </a:pP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</a:rPr>
                  <a:t>Thao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</a:rPr>
                  <a:t>tác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</a:rPr>
                  <a:t>cập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</a:rPr>
                  <a:t>nhật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</a:rPr>
                  <a:t>trên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</a:rPr>
                  <a:t>đoạn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</a:rPr>
                  <a:t>.</a:t>
                </a:r>
              </a:p>
              <a:p>
                <a:pPr algn="l" rtl="0" fontAlgn="base">
                  <a:buFont typeface="Arial" panose="020B0604020202020204" pitchFamily="34" charset="0"/>
                  <a:buChar char="•"/>
                </a:pP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</a:rPr>
                  <a:t>Thao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</a:rPr>
                  <a:t>tác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</a:rPr>
                  <a:t>lấy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</a:rPr>
                  <a:t>giá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</a:rPr>
                  <a:t>trị</a:t>
                </a:r>
                <a:r>
                  <a:rPr lang="en-US" sz="1800">
                    <a:solidFill>
                      <a:srgbClr val="000000"/>
                    </a:solidFill>
                    <a:latin typeface="+mn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𝑙𝑜𝑔𝑁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</a:rPr>
                  <a:t>.</a:t>
                </a:r>
              </a:p>
              <a:p>
                <a:pPr algn="l" rtl="0" fontAlgn="base">
                  <a:buFont typeface="+mj-lt"/>
                  <a:buAutoNum type="arabicPeriod" startAt="2"/>
                </a:pP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</a:rPr>
                  <a:t>Về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</a:rPr>
                  <a:t>không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</a:rPr>
                  <a:t>gian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</a:rPr>
                  <a:t>: </a:t>
                </a:r>
              </a:p>
              <a:p>
                <a:pPr algn="l" rtl="0" fontAlgn="base">
                  <a:buFont typeface="Arial" panose="020B0604020202020204" pitchFamily="34" charset="0"/>
                  <a:buChar char="•"/>
                </a:pP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</a:rPr>
                  <a:t>Tối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</a:rPr>
                  <a:t>đa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4 ∗ </m:t>
                        </m:r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436" name="Google Shape;436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81250" y="1440200"/>
                <a:ext cx="6809700" cy="2630918"/>
              </a:xfrm>
              <a:prstGeom prst="rect">
                <a:avLst/>
              </a:prstGeom>
              <a:blipFill>
                <a:blip r:embed="rId3"/>
                <a:stretch>
                  <a:fillRect l="-90" b="-3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7" name="Google Shape;437;p3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ora" pitchFamily="2" charset="0"/>
              </a:rPr>
              <a:t>4. Độ phức tạp</a:t>
            </a:r>
          </a:p>
        </p:txBody>
      </p:sp>
      <p:grpSp>
        <p:nvGrpSpPr>
          <p:cNvPr id="438" name="Google Shape;438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39" name="Google Shape;439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ora" pitchFamily="2" charset="0"/>
              </a:endParaRPr>
            </a:p>
          </p:txBody>
        </p:sp>
      </p:grpSp>
      <p:sp>
        <p:nvSpPr>
          <p:cNvPr id="443" name="Google Shape;443;p37"/>
          <p:cNvSpPr/>
          <p:nvPr/>
        </p:nvSpPr>
        <p:spPr>
          <a:xfrm>
            <a:off x="5650" y="4707750"/>
            <a:ext cx="9144000" cy="43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Lora" pitchFamily="2" charset="0"/>
            </a:endParaRPr>
          </a:p>
        </p:txBody>
      </p:sp>
      <p:sp>
        <p:nvSpPr>
          <p:cNvPr id="445" name="Google Shape;445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ora" pitchFamily="2" charset="0"/>
              </a:rPr>
              <a:t>26</a:t>
            </a:fld>
            <a:endParaRPr lang="en">
              <a:latin typeface="Lor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647881" y="3137304"/>
            <a:ext cx="7839296" cy="10764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highlight>
                  <a:schemeClr val="accent1"/>
                </a:highlight>
              </a:rPr>
              <a:t>5. </a:t>
            </a:r>
            <a:r>
              <a:rPr lang="en-US" sz="4800" err="1">
                <a:highlight>
                  <a:schemeClr val="accent1"/>
                </a:highlight>
              </a:rPr>
              <a:t>Ưu</a:t>
            </a:r>
            <a:r>
              <a:rPr lang="en-US" sz="4800">
                <a:highlight>
                  <a:schemeClr val="accent1"/>
                </a:highlight>
              </a:rPr>
              <a:t> </a:t>
            </a:r>
            <a:r>
              <a:rPr lang="en-US" sz="4800" err="1">
                <a:highlight>
                  <a:schemeClr val="accent1"/>
                </a:highlight>
              </a:rPr>
              <a:t>nhược</a:t>
            </a:r>
            <a:r>
              <a:rPr lang="en-US" sz="4800">
                <a:highlight>
                  <a:schemeClr val="accent1"/>
                </a:highlight>
              </a:rPr>
              <a:t> </a:t>
            </a:r>
            <a:r>
              <a:rPr lang="en-US" sz="4800" err="1">
                <a:highlight>
                  <a:schemeClr val="accent1"/>
                </a:highlight>
              </a:rPr>
              <a:t>điểm</a:t>
            </a:r>
            <a:endParaRPr sz="4800">
              <a:highlight>
                <a:schemeClr val="accent1"/>
              </a:highlight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4397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5CE47B-5B0D-C9A9-62DC-7BCB7EF4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ora" pitchFamily="2" charset="0"/>
              </a:rPr>
              <a:t>5. </a:t>
            </a:r>
            <a:r>
              <a:rPr lang="en-US" err="1">
                <a:latin typeface="Lora" pitchFamily="2" charset="0"/>
              </a:rPr>
              <a:t>Ưu</a:t>
            </a:r>
            <a:r>
              <a:rPr lang="en-US">
                <a:latin typeface="Lora" pitchFamily="2" charset="0"/>
              </a:rPr>
              <a:t> </a:t>
            </a:r>
            <a:r>
              <a:rPr lang="en-US" err="1">
                <a:latin typeface="Lora" pitchFamily="2" charset="0"/>
              </a:rPr>
              <a:t>nhược</a:t>
            </a:r>
            <a:r>
              <a:rPr lang="en-US">
                <a:latin typeface="Lora" pitchFamily="2" charset="0"/>
              </a:rPr>
              <a:t> </a:t>
            </a:r>
            <a:r>
              <a:rPr lang="en-US" err="1">
                <a:latin typeface="Lora" pitchFamily="2" charset="0"/>
              </a:rPr>
              <a:t>điểm</a:t>
            </a:r>
            <a:endParaRPr lang="en-US">
              <a:latin typeface="Lora" pitchFamily="2" charset="0"/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338B2FA-1684-B84D-13BC-8460D9610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>
                <a:latin typeface="+mn-lt"/>
              </a:rPr>
              <a:t>Ư</a:t>
            </a:r>
            <a:r>
              <a:rPr lang="en-US">
                <a:latin typeface="+mn-lt"/>
              </a:rPr>
              <a:t>u </a:t>
            </a:r>
            <a:r>
              <a:rPr lang="en-US" err="1">
                <a:latin typeface="+mn-lt"/>
              </a:rPr>
              <a:t>điểm</a:t>
            </a:r>
            <a:r>
              <a:rPr lang="en-US">
                <a:latin typeface="+mn-lt"/>
              </a:rPr>
              <a:t>: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Có thể thực hiện các thao tác trên đoạn nhanh.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Cân bằng giữa việc tối ưu bộ nhớ và tối ưu thời gian.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vi-VN" sz="1800" b="0" i="0">
                <a:solidFill>
                  <a:srgbClr val="000000"/>
                </a:solidFill>
                <a:effectLst/>
                <a:latin typeface="+mn-lt"/>
              </a:rPr>
              <a:t>Hiệu năng tốt đối với bộ dữ liệu lớn.</a:t>
            </a:r>
          </a:p>
          <a:p>
            <a:endParaRPr lang="en-US">
              <a:latin typeface="+mn-lt"/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1B06707-9C51-179E-B728-ACCE74168BC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err="1">
                <a:latin typeface="+mn-lt"/>
              </a:rPr>
              <a:t>Nhược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điểm</a:t>
            </a:r>
            <a:r>
              <a:rPr lang="en-US">
                <a:latin typeface="+mn-lt"/>
              </a:rPr>
              <a:t>:</a:t>
            </a:r>
            <a:r>
              <a:rPr lang="en-US" b="0" i="0">
                <a:solidFill>
                  <a:srgbClr val="000000"/>
                </a:solidFill>
                <a:effectLst/>
                <a:latin typeface="+mn-lt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err="1">
                <a:solidFill>
                  <a:srgbClr val="000000"/>
                </a:solidFill>
                <a:effectLst/>
                <a:latin typeface="+mn-lt"/>
              </a:rPr>
              <a:t>Không</a:t>
            </a: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+mn-lt"/>
              </a:rPr>
              <a:t>tối</a:t>
            </a: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+mn-lt"/>
              </a:rPr>
              <a:t>ưu</a:t>
            </a: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 bằng 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+mn-lt"/>
              </a:rPr>
              <a:t>một</a:t>
            </a: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+mn-lt"/>
              </a:rPr>
              <a:t>số</a:t>
            </a: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+mn-lt"/>
              </a:rPr>
              <a:t>cấu</a:t>
            </a: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+mn-lt"/>
              </a:rPr>
              <a:t>trúc</a:t>
            </a: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+mn-lt"/>
              </a:rPr>
              <a:t>dữ</a:t>
            </a: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+mn-lt"/>
              </a:rPr>
              <a:t>liệu</a:t>
            </a: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+mn-lt"/>
              </a:rPr>
              <a:t>khác</a:t>
            </a: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+mn-lt"/>
              </a:rPr>
              <a:t>như</a:t>
            </a: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+mn-lt"/>
              </a:rPr>
              <a:t>cây</a:t>
            </a: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 Fenwick.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b="0" i="0" err="1">
                <a:solidFill>
                  <a:srgbClr val="000000"/>
                </a:solidFill>
                <a:effectLst/>
                <a:latin typeface="+mn-lt"/>
              </a:rPr>
              <a:t>Chỉ</a:t>
            </a: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+mn-lt"/>
              </a:rPr>
              <a:t>có</a:t>
            </a: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+mn-lt"/>
              </a:rPr>
              <a:t>thể</a:t>
            </a: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+mn-lt"/>
              </a:rPr>
              <a:t>cập</a:t>
            </a: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+mn-lt"/>
              </a:rPr>
              <a:t>nhật</a:t>
            </a: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+mn-lt"/>
              </a:rPr>
              <a:t>giá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 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+mn-lt"/>
              </a:rPr>
              <a:t>trị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không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 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thể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thay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đổi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số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lượng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phần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+mn-lt"/>
              </a:rPr>
              <a:t>tử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Thao 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+mn-lt"/>
              </a:rPr>
              <a:t>tác</a:t>
            </a: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+mn-lt"/>
              </a:rPr>
              <a:t>cập</a:t>
            </a: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+mn-lt"/>
              </a:rPr>
              <a:t>nhật</a:t>
            </a: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+mn-lt"/>
              </a:rPr>
              <a:t>trên</a:t>
            </a: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+mn-lt"/>
              </a:rPr>
              <a:t>đoạn</a:t>
            </a: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+mn-lt"/>
              </a:rPr>
              <a:t>chưa</a:t>
            </a: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+mn-lt"/>
              </a:rPr>
              <a:t>được</a:t>
            </a: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+mn-lt"/>
              </a:rPr>
              <a:t>tối</a:t>
            </a: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+mn-lt"/>
              </a:rPr>
              <a:t>ưu</a:t>
            </a:r>
            <a:r>
              <a:rPr lang="en-US" sz="1800" b="0" i="0">
                <a:solidFill>
                  <a:srgbClr val="000000"/>
                </a:solidFill>
                <a:effectLst/>
                <a:latin typeface="+mn-lt"/>
              </a:rPr>
              <a:t>.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0F299E4-5947-2E71-5D10-B62259B88F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Lora" pitchFamily="2" charset="0"/>
              </a:rPr>
              <a:t>28</a:t>
            </a:fld>
            <a:endParaRPr lang="en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253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647881" y="3137304"/>
            <a:ext cx="7839296" cy="10764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highlight>
                  <a:schemeClr val="accent1"/>
                </a:highlight>
              </a:rPr>
              <a:t>6. </a:t>
            </a:r>
            <a:r>
              <a:rPr lang="en-US" sz="4800" err="1">
                <a:highlight>
                  <a:schemeClr val="accent1"/>
                </a:highlight>
              </a:rPr>
              <a:t>Ứng</a:t>
            </a:r>
            <a:r>
              <a:rPr lang="en-US" sz="4800">
                <a:highlight>
                  <a:schemeClr val="accent1"/>
                </a:highlight>
              </a:rPr>
              <a:t> </a:t>
            </a:r>
            <a:r>
              <a:rPr lang="en-US" sz="4800" err="1">
                <a:highlight>
                  <a:schemeClr val="accent1"/>
                </a:highlight>
              </a:rPr>
              <a:t>dụng</a:t>
            </a:r>
            <a:endParaRPr sz="4800">
              <a:highlight>
                <a:schemeClr val="accent1"/>
              </a:highlight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6371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1391522" y="918605"/>
            <a:ext cx="267951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" sz="3600">
                <a:latin typeface="Lora" pitchFamily="2" charset="0"/>
                <a:cs typeface="Poppins" panose="00000500000000000000" pitchFamily="2" charset="0"/>
              </a:rPr>
              <a:t>Đặt vấn đề</a:t>
            </a:r>
            <a:endParaRPr lang="en-US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ora" pitchFamily="2" charset="0"/>
              <a:cs typeface="Arial"/>
            </a:endParaRPr>
          </a:p>
        </p:txBody>
      </p:sp>
      <p:graphicFrame>
        <p:nvGraphicFramePr>
          <p:cNvPr id="249" name="Google Shape;249;p25"/>
          <p:cNvGraphicFramePr/>
          <p:nvPr>
            <p:extLst>
              <p:ext uri="{D42A27DB-BD31-4B8C-83A1-F6EECF244321}">
                <p14:modId xmlns:p14="http://schemas.microsoft.com/office/powerpoint/2010/main" val="4242088184"/>
              </p:ext>
            </p:extLst>
          </p:nvPr>
        </p:nvGraphicFramePr>
        <p:xfrm>
          <a:off x="1725091" y="1858627"/>
          <a:ext cx="5693817" cy="2366268"/>
        </p:xfrm>
        <a:graphic>
          <a:graphicData uri="http://schemas.openxmlformats.org/drawingml/2006/table">
            <a:tbl>
              <a:tblPr>
                <a:tableStyleId>{DA5B2040-0373-4AB5-8C16-54180E59C3D7}</a:tableStyleId>
              </a:tblPr>
              <a:tblGrid>
                <a:gridCol w="1897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7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7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87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+mn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+mn-lt"/>
                          <a:sym typeface="Quattrocento Sans"/>
                        </a:rPr>
                        <a:t>Hướng tiếp cận 1</a:t>
                      </a:r>
                      <a:endParaRPr sz="1600">
                        <a:latin typeface="+mn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+mn-lt"/>
                          <a:ea typeface="Quattrocento Sans"/>
                          <a:cs typeface="Quattrocento Sans"/>
                          <a:sym typeface="Quattrocento Sans"/>
                        </a:rPr>
                        <a:t>Hướng tiếp cận 2</a:t>
                      </a:r>
                      <a:endParaRPr sz="1600">
                        <a:latin typeface="+mn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7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+mn-lt"/>
                          <a:sym typeface="Quattrocento Sans"/>
                        </a:rPr>
                        <a:t>Lấy giá trị</a:t>
                      </a: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+mn-lt"/>
                          <a:ea typeface="Quattrocento Sans"/>
                          <a:cs typeface="Quattrocento Sans"/>
                          <a:sym typeface="Quattrocento Sans"/>
                        </a:rPr>
                        <a:t>O(n)</a:t>
                      </a:r>
                      <a:endParaRPr sz="1600">
                        <a:latin typeface="+mn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+mn-lt"/>
                          <a:sym typeface="Quattrocento Sans"/>
                        </a:rPr>
                        <a:t>O(1)</a:t>
                      </a:r>
                      <a:endParaRPr sz="1600">
                        <a:latin typeface="+mn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7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+mn-lt"/>
                          <a:ea typeface="Quattrocento Sans"/>
                          <a:cs typeface="Quattrocento Sans"/>
                          <a:sym typeface="Quattrocento Sans"/>
                        </a:rPr>
                        <a:t>Cập nhật</a:t>
                      </a:r>
                      <a:endParaRPr sz="1600">
                        <a:latin typeface="+mn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+mn-lt"/>
                          <a:sym typeface="Quattrocento Sans"/>
                        </a:rPr>
                        <a:t>O(1)</a:t>
                      </a:r>
                      <a:endParaRPr sz="1600">
                        <a:latin typeface="+mn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+mn-lt"/>
                          <a:sym typeface="Quattrocento Sans"/>
                        </a:rPr>
                        <a:t>O(n)</a:t>
                      </a:r>
                      <a:endParaRPr sz="1600">
                        <a:latin typeface="+mn-lt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50" name="Google Shape;250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51" name="Google Shape;251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>
                <a:latin typeface="Montserrat" panose="00000500000000000000" pitchFamily="2" charset="0"/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>
                <a:latin typeface="Montserrat" panose="00000500000000000000" pitchFamily="2" charset="0"/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>
                <a:latin typeface="Montserrat" panose="00000500000000000000" pitchFamily="2" charset="0"/>
              </a:endParaRPr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>
                <a:latin typeface="Montserrat" panose="00000500000000000000" pitchFamily="2" charset="0"/>
              </a:endParaRPr>
            </a:p>
          </p:txBody>
        </p:sp>
      </p:grpSp>
      <p:sp>
        <p:nvSpPr>
          <p:cNvPr id="255" name="Google Shape;255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>
                <a:latin typeface="Montserrat" panose="00000500000000000000" pitchFamily="2" charset="0"/>
              </a:rPr>
              <a:t>3</a:t>
            </a:fld>
            <a:endParaRPr lang="vi-VN">
              <a:latin typeface="Montserrat" panose="00000500000000000000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212C32A-B9B0-9EF3-5ECC-E8DC578D90D2}"/>
              </a:ext>
            </a:extLst>
          </p:cNvPr>
          <p:cNvCxnSpPr>
            <a:cxnSpLocks/>
          </p:cNvCxnSpPr>
          <p:nvPr/>
        </p:nvCxnSpPr>
        <p:spPr>
          <a:xfrm flipH="1">
            <a:off x="3899971" y="1136405"/>
            <a:ext cx="1426568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D02D1DC-9D9D-87C4-62BC-46210FBE1D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D4F7D77-84BC-87AA-D899-FC1E3B878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0533" y="881348"/>
            <a:ext cx="5922933" cy="39867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E4A826-25F6-14C7-0AFC-04CD4F193AC8}"/>
              </a:ext>
            </a:extLst>
          </p:cNvPr>
          <p:cNvSpPr txBox="1"/>
          <p:nvPr/>
        </p:nvSpPr>
        <p:spPr>
          <a:xfrm>
            <a:off x="264403" y="18212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Lora" pitchFamily="2" charset="0"/>
              </a:rPr>
              <a:t>6. </a:t>
            </a:r>
            <a:r>
              <a:rPr lang="en-US" sz="1800" b="1" err="1">
                <a:highlight>
                  <a:srgbClr val="FFCD00"/>
                </a:highlight>
                <a:latin typeface="Lora" pitchFamily="2" charset="0"/>
              </a:rPr>
              <a:t>Ứng</a:t>
            </a:r>
            <a:r>
              <a:rPr lang="en-US" sz="1800" b="1">
                <a:highlight>
                  <a:srgbClr val="FFCD00"/>
                </a:highlight>
                <a:latin typeface="Lora" pitchFamily="2" charset="0"/>
              </a:rPr>
              <a:t> </a:t>
            </a:r>
            <a:r>
              <a:rPr lang="en-US" sz="1800" b="1" err="1">
                <a:highlight>
                  <a:srgbClr val="FFCD00"/>
                </a:highlight>
                <a:latin typeface="Lora" pitchFamily="2" charset="0"/>
              </a:rPr>
              <a:t>dụng</a:t>
            </a:r>
            <a:r>
              <a:rPr lang="en-US" sz="1800">
                <a:latin typeface="Lora" pitchFamily="2" charset="0"/>
              </a:rPr>
              <a:t> </a:t>
            </a:r>
            <a:r>
              <a:rPr lang="en-US" sz="1800" err="1">
                <a:latin typeface="Lora" pitchFamily="2" charset="0"/>
              </a:rPr>
              <a:t>trong</a:t>
            </a:r>
            <a:r>
              <a:rPr lang="en-US" sz="1800">
                <a:latin typeface="Lora" pitchFamily="2" charset="0"/>
              </a:rPr>
              <a:t> </a:t>
            </a:r>
            <a:r>
              <a:rPr lang="en-US" sz="1800" err="1">
                <a:latin typeface="Lora" pitchFamily="2" charset="0"/>
              </a:rPr>
              <a:t>hình</a:t>
            </a:r>
            <a:r>
              <a:rPr lang="en-US" sz="1800">
                <a:latin typeface="Lora" pitchFamily="2" charset="0"/>
              </a:rPr>
              <a:t> </a:t>
            </a:r>
            <a:r>
              <a:rPr lang="en-US" sz="1800" err="1">
                <a:latin typeface="Lora" pitchFamily="2" charset="0"/>
              </a:rPr>
              <a:t>học</a:t>
            </a:r>
            <a:r>
              <a:rPr lang="en-US" sz="1800">
                <a:latin typeface="Lora" pitchFamily="2" charset="0"/>
              </a:rPr>
              <a:t> </a:t>
            </a:r>
            <a:r>
              <a:rPr lang="en-US" sz="1800" err="1">
                <a:latin typeface="Lora" pitchFamily="2" charset="0"/>
              </a:rPr>
              <a:t>tính</a:t>
            </a:r>
            <a:r>
              <a:rPr lang="en-US" sz="1800">
                <a:latin typeface="Lora" pitchFamily="2" charset="0"/>
              </a:rPr>
              <a:t> </a:t>
            </a:r>
            <a:r>
              <a:rPr lang="en-US" sz="1800" err="1">
                <a:latin typeface="Lora" pitchFamily="2" charset="0"/>
              </a:rPr>
              <a:t>toán</a:t>
            </a:r>
            <a:r>
              <a:rPr lang="en-US" sz="1800">
                <a:latin typeface="Lora" pitchFamily="2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689DC-D395-8265-C7D1-C762DA6630FC}"/>
              </a:ext>
            </a:extLst>
          </p:cNvPr>
          <p:cNvSpPr txBox="1"/>
          <p:nvPr/>
        </p:nvSpPr>
        <p:spPr>
          <a:xfrm>
            <a:off x="512637" y="573571"/>
            <a:ext cx="451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đo</a:t>
            </a:r>
            <a:r>
              <a:rPr lang="en-US"/>
              <a:t> </a:t>
            </a:r>
            <a:r>
              <a:rPr lang="en-US" err="1"/>
              <a:t>lường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Klee (Klee’s measure problem):</a:t>
            </a:r>
          </a:p>
        </p:txBody>
      </p:sp>
    </p:spTree>
    <p:extLst>
      <p:ext uri="{BB962C8B-B14F-4D97-AF65-F5344CB8AC3E}">
        <p14:creationId xmlns:p14="http://schemas.microsoft.com/office/powerpoint/2010/main" val="3081607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D02D1DC-9D9D-87C4-62BC-46210FBE1D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E4A826-25F6-14C7-0AFC-04CD4F193AC8}"/>
              </a:ext>
            </a:extLst>
          </p:cNvPr>
          <p:cNvSpPr txBox="1"/>
          <p:nvPr/>
        </p:nvSpPr>
        <p:spPr>
          <a:xfrm>
            <a:off x="264403" y="18212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Lora" pitchFamily="2" charset="0"/>
              </a:rPr>
              <a:t>6. </a:t>
            </a:r>
            <a:r>
              <a:rPr lang="en-US" sz="1800" b="1" err="1">
                <a:highlight>
                  <a:srgbClr val="FFCD00"/>
                </a:highlight>
                <a:latin typeface="Lora" pitchFamily="2" charset="0"/>
              </a:rPr>
              <a:t>Ứng</a:t>
            </a:r>
            <a:r>
              <a:rPr lang="en-US" sz="1800" b="1">
                <a:highlight>
                  <a:srgbClr val="FFCD00"/>
                </a:highlight>
                <a:latin typeface="Lora" pitchFamily="2" charset="0"/>
              </a:rPr>
              <a:t> </a:t>
            </a:r>
            <a:r>
              <a:rPr lang="en-US" sz="1800" b="1" err="1">
                <a:highlight>
                  <a:srgbClr val="FFCD00"/>
                </a:highlight>
                <a:latin typeface="Lora" pitchFamily="2" charset="0"/>
              </a:rPr>
              <a:t>dụng</a:t>
            </a:r>
            <a:r>
              <a:rPr lang="en-US" sz="1800">
                <a:latin typeface="Lora" pitchFamily="2" charset="0"/>
              </a:rPr>
              <a:t> </a:t>
            </a:r>
            <a:r>
              <a:rPr lang="en-US" sz="1800" err="1">
                <a:latin typeface="Lora" pitchFamily="2" charset="0"/>
              </a:rPr>
              <a:t>trong</a:t>
            </a:r>
            <a:r>
              <a:rPr lang="en-US" sz="1800">
                <a:latin typeface="Lora" pitchFamily="2" charset="0"/>
              </a:rPr>
              <a:t> </a:t>
            </a:r>
            <a:r>
              <a:rPr lang="en-US" sz="1800" err="1">
                <a:latin typeface="Lora" pitchFamily="2" charset="0"/>
              </a:rPr>
              <a:t>hình</a:t>
            </a:r>
            <a:r>
              <a:rPr lang="en-US" sz="1800">
                <a:latin typeface="Lora" pitchFamily="2" charset="0"/>
              </a:rPr>
              <a:t> </a:t>
            </a:r>
            <a:r>
              <a:rPr lang="en-US" sz="1800" err="1">
                <a:latin typeface="Lora" pitchFamily="2" charset="0"/>
              </a:rPr>
              <a:t>học</a:t>
            </a:r>
            <a:r>
              <a:rPr lang="en-US" sz="1800">
                <a:latin typeface="Lora" pitchFamily="2" charset="0"/>
              </a:rPr>
              <a:t> </a:t>
            </a:r>
            <a:r>
              <a:rPr lang="en-US" sz="1800" err="1">
                <a:latin typeface="Lora" pitchFamily="2" charset="0"/>
              </a:rPr>
              <a:t>tính</a:t>
            </a:r>
            <a:r>
              <a:rPr lang="en-US" sz="1800">
                <a:latin typeface="Lora" pitchFamily="2" charset="0"/>
              </a:rPr>
              <a:t> </a:t>
            </a:r>
            <a:r>
              <a:rPr lang="en-US" sz="1800" err="1">
                <a:latin typeface="Lora" pitchFamily="2" charset="0"/>
              </a:rPr>
              <a:t>toán</a:t>
            </a:r>
            <a:r>
              <a:rPr lang="en-US" sz="1800">
                <a:latin typeface="Lora" pitchFamily="2" charset="0"/>
              </a:rPr>
              <a:t>: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CB41CBF-8C62-898B-2584-40226CBE1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3190" y="826264"/>
            <a:ext cx="5686425" cy="37144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7DBCB8-459E-B5CD-A4F2-DE567E9269B4}"/>
                  </a:ext>
                </a:extLst>
              </p:cNvPr>
              <p:cNvSpPr txBox="1"/>
              <p:nvPr/>
            </p:nvSpPr>
            <p:spPr>
              <a:xfrm>
                <a:off x="7569446" y="3525399"/>
                <a:ext cx="408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7DBCB8-459E-B5CD-A4F2-DE567E926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446" y="3525399"/>
                <a:ext cx="408510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F68740-FCC4-7627-A482-BBBF63D1F3AC}"/>
                  </a:ext>
                </a:extLst>
              </p:cNvPr>
              <p:cNvSpPr txBox="1"/>
              <p:nvPr/>
            </p:nvSpPr>
            <p:spPr>
              <a:xfrm>
                <a:off x="7569446" y="1768904"/>
                <a:ext cx="4126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F68740-FCC4-7627-A482-BBBF63D1F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446" y="1768904"/>
                <a:ext cx="412677" cy="307777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E369FF6-3F2C-0D26-0D3B-39BAF5D30BA6}"/>
                  </a:ext>
                </a:extLst>
              </p:cNvPr>
              <p:cNvSpPr txBox="1"/>
              <p:nvPr/>
            </p:nvSpPr>
            <p:spPr>
              <a:xfrm>
                <a:off x="7569446" y="1592634"/>
                <a:ext cx="4126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E369FF6-3F2C-0D26-0D3B-39BAF5D30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446" y="1592634"/>
                <a:ext cx="412677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69404E-8A5C-0C7F-3180-66E6F8F10226}"/>
                  </a:ext>
                </a:extLst>
              </p:cNvPr>
              <p:cNvSpPr txBox="1"/>
              <p:nvPr/>
            </p:nvSpPr>
            <p:spPr>
              <a:xfrm>
                <a:off x="7569446" y="1196724"/>
                <a:ext cx="404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69404E-8A5C-0C7F-3180-66E6F8F10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446" y="1196724"/>
                <a:ext cx="404983" cy="307777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6A8168-1C1B-775F-D844-12D867C61B9B}"/>
                  </a:ext>
                </a:extLst>
              </p:cNvPr>
              <p:cNvSpPr txBox="1"/>
              <p:nvPr/>
            </p:nvSpPr>
            <p:spPr>
              <a:xfrm>
                <a:off x="7569446" y="1020454"/>
                <a:ext cx="4126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6A8168-1C1B-775F-D844-12D867C61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446" y="1020454"/>
                <a:ext cx="412677" cy="307777"/>
              </a:xfrm>
              <a:prstGeom prst="rect">
                <a:avLst/>
              </a:prstGeom>
              <a:blipFill>
                <a:blip r:embed="rId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3A455E-3ECB-9C06-F7C8-FB1162066165}"/>
                  </a:ext>
                </a:extLst>
              </p:cNvPr>
              <p:cNvSpPr txBox="1"/>
              <p:nvPr/>
            </p:nvSpPr>
            <p:spPr>
              <a:xfrm>
                <a:off x="7569446" y="885140"/>
                <a:ext cx="4126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3A455E-3ECB-9C06-F7C8-FB1162066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446" y="885140"/>
                <a:ext cx="412677" cy="307777"/>
              </a:xfrm>
              <a:prstGeom prst="rect">
                <a:avLst/>
              </a:prstGeom>
              <a:blipFill>
                <a:blip r:embed="rId9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FEF4CDD-9907-8132-293B-D3E9D941899B}"/>
                  </a:ext>
                </a:extLst>
              </p:cNvPr>
              <p:cNvSpPr txBox="1"/>
              <p:nvPr/>
            </p:nvSpPr>
            <p:spPr>
              <a:xfrm>
                <a:off x="2141893" y="4386781"/>
                <a:ext cx="4074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FEF4CDD-9907-8132-293B-D3E9D9418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893" y="4386781"/>
                <a:ext cx="40741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59C4DF-78DE-3DC8-A64C-EF27070405DD}"/>
                  </a:ext>
                </a:extLst>
              </p:cNvPr>
              <p:cNvSpPr txBox="1"/>
              <p:nvPr/>
            </p:nvSpPr>
            <p:spPr>
              <a:xfrm>
                <a:off x="3138829" y="4386780"/>
                <a:ext cx="411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59C4DF-78DE-3DC8-A64C-EF2707040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829" y="4386780"/>
                <a:ext cx="411588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9623CA3-AAEE-A9C4-B20A-98DC138FC2BE}"/>
                  </a:ext>
                </a:extLst>
              </p:cNvPr>
              <p:cNvSpPr txBox="1"/>
              <p:nvPr/>
            </p:nvSpPr>
            <p:spPr>
              <a:xfrm>
                <a:off x="3343084" y="4386780"/>
                <a:ext cx="411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9623CA3-AAEE-A9C4-B20A-98DC138FC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084" y="4386780"/>
                <a:ext cx="41158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DCB9E0-51F5-BCF4-DB0B-1825247218FF}"/>
                  </a:ext>
                </a:extLst>
              </p:cNvPr>
              <p:cNvSpPr txBox="1"/>
              <p:nvPr/>
            </p:nvSpPr>
            <p:spPr>
              <a:xfrm>
                <a:off x="4781317" y="4375763"/>
                <a:ext cx="411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DCB9E0-51F5-BCF4-DB0B-182524721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317" y="4375763"/>
                <a:ext cx="411588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2DC911-847B-602E-34DD-16EFB5986882}"/>
                  </a:ext>
                </a:extLst>
              </p:cNvPr>
              <p:cNvSpPr txBox="1"/>
              <p:nvPr/>
            </p:nvSpPr>
            <p:spPr>
              <a:xfrm>
                <a:off x="5333424" y="4375762"/>
                <a:ext cx="411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2DC911-847B-602E-34DD-16EFB5986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424" y="4375762"/>
                <a:ext cx="411588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490DC0B-6C4D-F1C2-DDDB-286A57717DBB}"/>
                  </a:ext>
                </a:extLst>
              </p:cNvPr>
              <p:cNvSpPr txBox="1"/>
              <p:nvPr/>
            </p:nvSpPr>
            <p:spPr>
              <a:xfrm>
                <a:off x="6219550" y="4386780"/>
                <a:ext cx="411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490DC0B-6C4D-F1C2-DDDB-286A57717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550" y="4386780"/>
                <a:ext cx="411588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EE72C721-5FEB-AB6F-32D6-361F3FB84E53}"/>
              </a:ext>
            </a:extLst>
          </p:cNvPr>
          <p:cNvSpPr txBox="1"/>
          <p:nvPr/>
        </p:nvSpPr>
        <p:spPr>
          <a:xfrm>
            <a:off x="578738" y="534973"/>
            <a:ext cx="451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đo</a:t>
            </a:r>
            <a:r>
              <a:rPr lang="en-US"/>
              <a:t> </a:t>
            </a:r>
            <a:r>
              <a:rPr lang="en-US" err="1"/>
              <a:t>lường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Klee (Klee’s measure problem):</a:t>
            </a:r>
          </a:p>
        </p:txBody>
      </p:sp>
    </p:spTree>
    <p:extLst>
      <p:ext uri="{BB962C8B-B14F-4D97-AF65-F5344CB8AC3E}">
        <p14:creationId xmlns:p14="http://schemas.microsoft.com/office/powerpoint/2010/main" val="30808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2B7337-2D87-BF3C-6A7D-06C201C8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9E49D-A85C-6B55-94E5-3BD4FF354D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C0A1A-4A46-9B62-B18D-71BC99E0A482}"/>
              </a:ext>
            </a:extLst>
          </p:cNvPr>
          <p:cNvSpPr txBox="1"/>
          <p:nvPr/>
        </p:nvSpPr>
        <p:spPr>
          <a:xfrm>
            <a:off x="770130" y="1331712"/>
            <a:ext cx="6992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err="1"/>
              <a:t>Tổng</a:t>
            </a:r>
            <a:r>
              <a:rPr lang="en-US" sz="1600"/>
              <a:t> </a:t>
            </a:r>
            <a:r>
              <a:rPr lang="en-US" sz="1600" err="1"/>
              <a:t>hợp</a:t>
            </a:r>
            <a:r>
              <a:rPr lang="en-US" sz="1600"/>
              <a:t> </a:t>
            </a:r>
            <a:r>
              <a:rPr lang="en-US" sz="1600" err="1"/>
              <a:t>mạng</a:t>
            </a:r>
            <a:r>
              <a:rPr lang="en-US" sz="1600"/>
              <a:t> </a:t>
            </a:r>
            <a:r>
              <a:rPr lang="en-US" sz="1600" err="1"/>
              <a:t>cảm</a:t>
            </a:r>
            <a:r>
              <a:rPr lang="en-US" sz="1600"/>
              <a:t> </a:t>
            </a:r>
            <a:r>
              <a:rPr lang="en-US" sz="1600" err="1"/>
              <a:t>biến</a:t>
            </a:r>
            <a:r>
              <a:rPr lang="en-US" sz="1600"/>
              <a:t> (</a:t>
            </a:r>
            <a:r>
              <a:rPr lang="en-US" sz="1600" b="0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Data aggregation in a wireless sensor network):</a:t>
            </a:r>
          </a:p>
        </p:txBody>
      </p:sp>
      <p:pic>
        <p:nvPicPr>
          <p:cNvPr id="1028" name="Picture 4" descr="Data aggregation in a wireless sensor network.  ">
            <a:extLst>
              <a:ext uri="{FF2B5EF4-FFF2-40B4-BE49-F238E27FC236}">
                <a16:creationId xmlns:a16="http://schemas.microsoft.com/office/drawing/2014/main" id="{85E53D3C-B597-8D0E-0DA9-62C070BFE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278" y="1767312"/>
            <a:ext cx="631507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165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2B7337-2D87-BF3C-6A7D-06C201C8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165" y="896112"/>
            <a:ext cx="4116167" cy="435600"/>
          </a:xfrm>
        </p:spPr>
        <p:txBody>
          <a:bodyPr/>
          <a:lstStyle/>
          <a:p>
            <a:r>
              <a:rPr lang="en-US"/>
              <a:t>6.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b="0" err="1"/>
              <a:t>trong</a:t>
            </a:r>
            <a:r>
              <a:rPr lang="en-US" b="0"/>
              <a:t> </a:t>
            </a:r>
            <a:r>
              <a:rPr lang="en-US" b="0" err="1"/>
              <a:t>xử</a:t>
            </a:r>
            <a:r>
              <a:rPr lang="en-US" b="0"/>
              <a:t> </a:t>
            </a:r>
            <a:r>
              <a:rPr lang="en-US" b="0" err="1"/>
              <a:t>lý</a:t>
            </a:r>
            <a:r>
              <a:rPr lang="en-US" b="0"/>
              <a:t> </a:t>
            </a:r>
            <a:r>
              <a:rPr lang="en-US" b="0" err="1"/>
              <a:t>hình</a:t>
            </a:r>
            <a:r>
              <a:rPr lang="en-US" b="0"/>
              <a:t> </a:t>
            </a:r>
            <a:r>
              <a:rPr lang="en-US" b="0" err="1"/>
              <a:t>ảnh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9E49D-A85C-6B55-94E5-3BD4FF354D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C0A1A-4A46-9B62-B18D-71BC99E0A482}"/>
              </a:ext>
            </a:extLst>
          </p:cNvPr>
          <p:cNvSpPr txBox="1"/>
          <p:nvPr/>
        </p:nvSpPr>
        <p:spPr>
          <a:xfrm>
            <a:off x="770130" y="1331712"/>
            <a:ext cx="5218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err="1">
                <a:solidFill>
                  <a:srgbClr val="111111"/>
                </a:solidFill>
                <a:effectLst/>
                <a:latin typeface="+mn-lt"/>
              </a:rPr>
              <a:t>Biến</a:t>
            </a:r>
            <a:r>
              <a:rPr lang="en-US" sz="1600" b="0" i="0"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lang="en-US" sz="1600" b="0" i="0" err="1">
                <a:solidFill>
                  <a:srgbClr val="111111"/>
                </a:solidFill>
                <a:effectLst/>
                <a:latin typeface="+mn-lt"/>
              </a:rPr>
              <a:t>thể</a:t>
            </a:r>
            <a:r>
              <a:rPr lang="en-US" sz="1600" b="0" i="0"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lang="en-US" sz="1600" b="0" i="0" err="1">
                <a:solidFill>
                  <a:srgbClr val="111111"/>
                </a:solidFill>
                <a:effectLst/>
                <a:latin typeface="+mn-lt"/>
              </a:rPr>
              <a:t>của</a:t>
            </a:r>
            <a:r>
              <a:rPr lang="en-US" sz="1600" b="0" i="0"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lang="en-US" sz="1600" b="0" i="0" err="1">
                <a:solidFill>
                  <a:srgbClr val="111111"/>
                </a:solidFill>
                <a:effectLst/>
                <a:latin typeface="+mn-lt"/>
              </a:rPr>
              <a:t>cây</a:t>
            </a:r>
            <a:r>
              <a:rPr lang="en-US" sz="1600" b="0" i="0"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lang="en-US" sz="1600" b="0" i="0" err="1">
                <a:solidFill>
                  <a:srgbClr val="111111"/>
                </a:solidFill>
                <a:effectLst/>
                <a:latin typeface="+mn-lt"/>
              </a:rPr>
              <a:t>phân</a:t>
            </a:r>
            <a:r>
              <a:rPr lang="en-US" sz="1600" b="0" i="0"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lang="en-US" sz="1600" b="0" i="0" err="1">
                <a:solidFill>
                  <a:srgbClr val="111111"/>
                </a:solidFill>
                <a:effectLst/>
                <a:latin typeface="+mn-lt"/>
              </a:rPr>
              <a:t>đoạn</a:t>
            </a:r>
            <a:r>
              <a:rPr lang="en-US" sz="1600">
                <a:solidFill>
                  <a:srgbClr val="111111"/>
                </a:solidFill>
                <a:latin typeface="+mn-lt"/>
              </a:rPr>
              <a:t> - </a:t>
            </a:r>
            <a:r>
              <a:rPr lang="en-US" sz="1600" err="1">
                <a:solidFill>
                  <a:srgbClr val="111111"/>
                </a:solidFill>
                <a:latin typeface="+mn-lt"/>
              </a:rPr>
              <a:t>cây</a:t>
            </a:r>
            <a:r>
              <a:rPr lang="en-US" sz="1600">
                <a:solidFill>
                  <a:srgbClr val="111111"/>
                </a:solidFill>
                <a:latin typeface="+mn-lt"/>
              </a:rPr>
              <a:t> </a:t>
            </a:r>
            <a:r>
              <a:rPr lang="en-US" sz="1600" err="1">
                <a:solidFill>
                  <a:srgbClr val="111111"/>
                </a:solidFill>
                <a:latin typeface="+mn-lt"/>
              </a:rPr>
              <a:t>tứ</a:t>
            </a:r>
            <a:r>
              <a:rPr lang="en-US" sz="1600">
                <a:solidFill>
                  <a:srgbClr val="111111"/>
                </a:solidFill>
                <a:latin typeface="+mn-lt"/>
              </a:rPr>
              <a:t> </a:t>
            </a:r>
            <a:r>
              <a:rPr lang="en-US" sz="1600" err="1">
                <a:solidFill>
                  <a:srgbClr val="111111"/>
                </a:solidFill>
                <a:latin typeface="+mn-lt"/>
              </a:rPr>
              <a:t>phân</a:t>
            </a:r>
            <a:r>
              <a:rPr lang="en-US" sz="1600">
                <a:solidFill>
                  <a:srgbClr val="111111"/>
                </a:solidFill>
                <a:latin typeface="+mn-lt"/>
              </a:rPr>
              <a:t> (Quad Tree):</a:t>
            </a:r>
            <a:endParaRPr lang="en-US" sz="1600" b="0" i="0">
              <a:solidFill>
                <a:srgbClr val="111111"/>
              </a:solidFill>
              <a:effectLst/>
              <a:latin typeface="+mn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834981-086F-ADC1-C196-13C86D9A1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729" y="1859191"/>
            <a:ext cx="5457824" cy="273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2D Segment/Quad Tree Explanation with C++ - Stack Overflow">
            <a:extLst>
              <a:ext uri="{FF2B5EF4-FFF2-40B4-BE49-F238E27FC236}">
                <a16:creationId xmlns:a16="http://schemas.microsoft.com/office/drawing/2014/main" id="{4CE735FE-7930-C1FD-9616-1A95F07C3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391" y="1789346"/>
            <a:ext cx="4684880" cy="28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86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4"/>
            <a:ext cx="5021400" cy="1933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?</a:t>
            </a:r>
            <a:endParaRPr sz="3600" b="1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-US" sz="1800" err="1">
                <a:solidFill>
                  <a:schemeClr val="dk1"/>
                </a:solidFill>
              </a:rPr>
              <a:t>Github</a:t>
            </a:r>
            <a:r>
              <a:rPr lang="en-US" sz="1800">
                <a:solidFill>
                  <a:schemeClr val="dk1"/>
                </a:solidFill>
              </a:rPr>
              <a:t>: </a:t>
            </a:r>
            <a:r>
              <a:rPr lang="en-US" sz="1800" err="1"/>
              <a:t>imqp</a:t>
            </a:r>
            <a:r>
              <a:rPr lang="en-US" sz="1800"/>
              <a:t>/CS523 (github.com)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Oval 286">
            <a:extLst>
              <a:ext uri="{FF2B5EF4-FFF2-40B4-BE49-F238E27FC236}">
                <a16:creationId xmlns:a16="http://schemas.microsoft.com/office/drawing/2014/main" id="{4C81E440-396D-8258-EDAC-ED7C82CDF84D}"/>
              </a:ext>
            </a:extLst>
          </p:cNvPr>
          <p:cNvSpPr/>
          <p:nvPr/>
        </p:nvSpPr>
        <p:spPr>
          <a:xfrm>
            <a:off x="4967574" y="4226727"/>
            <a:ext cx="272438" cy="136028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>
              <a:ln w="0"/>
              <a:solidFill>
                <a:schemeClr val="tx1"/>
              </a:solidFill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22040572-93C4-818A-148A-7CC38DC3C1DC}"/>
              </a:ext>
            </a:extLst>
          </p:cNvPr>
          <p:cNvSpPr/>
          <p:nvPr/>
        </p:nvSpPr>
        <p:spPr>
          <a:xfrm>
            <a:off x="5969720" y="4226727"/>
            <a:ext cx="272438" cy="136028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>
              <a:ln w="0"/>
              <a:solidFill>
                <a:schemeClr val="tx1"/>
              </a:solidFill>
            </a:endParaRPr>
          </a:p>
        </p:txBody>
      </p: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372FA428-60ED-7C5F-B36F-D88A8451E032}"/>
              </a:ext>
            </a:extLst>
          </p:cNvPr>
          <p:cNvGrpSpPr/>
          <p:nvPr/>
        </p:nvGrpSpPr>
        <p:grpSpPr>
          <a:xfrm>
            <a:off x="429560" y="715384"/>
            <a:ext cx="8284880" cy="3712731"/>
            <a:chOff x="93600" y="283542"/>
            <a:chExt cx="8284880" cy="3712731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4E25BE86-E793-AA09-0B4F-3AE1A14965EC}"/>
                </a:ext>
              </a:extLst>
            </p:cNvPr>
            <p:cNvSpPr/>
            <p:nvPr/>
          </p:nvSpPr>
          <p:spPr>
            <a:xfrm>
              <a:off x="93600" y="3617860"/>
              <a:ext cx="830448" cy="37105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n w="0"/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C715FDC4-849C-DE18-79D7-37229F9FA81B}"/>
                </a:ext>
              </a:extLst>
            </p:cNvPr>
            <p:cNvSpPr/>
            <p:nvPr/>
          </p:nvSpPr>
          <p:spPr>
            <a:xfrm>
              <a:off x="6999115" y="1805289"/>
              <a:ext cx="679169" cy="34796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[8,9]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2CE1BEF2-2817-4348-63D4-A9AE93D64B66}"/>
                </a:ext>
              </a:extLst>
            </p:cNvPr>
            <p:cNvSpPr/>
            <p:nvPr/>
          </p:nvSpPr>
          <p:spPr>
            <a:xfrm>
              <a:off x="1970746" y="1075486"/>
              <a:ext cx="679169" cy="34796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[0,4]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737A19F6-A3DA-95C5-CDAF-53CAB84DFFD5}"/>
                </a:ext>
              </a:extLst>
            </p:cNvPr>
            <p:cNvSpPr/>
            <p:nvPr/>
          </p:nvSpPr>
          <p:spPr>
            <a:xfrm>
              <a:off x="6018076" y="1075485"/>
              <a:ext cx="679169" cy="34796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[5,9]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D79959C-B1A3-C2B0-114E-2207C4192258}"/>
                </a:ext>
              </a:extLst>
            </p:cNvPr>
            <p:cNvSpPr/>
            <p:nvPr/>
          </p:nvSpPr>
          <p:spPr>
            <a:xfrm>
              <a:off x="1110083" y="1795280"/>
              <a:ext cx="679169" cy="34796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[0,2]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19714BF8-FB1B-6C00-7758-0949F3886011}"/>
                </a:ext>
              </a:extLst>
            </p:cNvPr>
            <p:cNvSpPr/>
            <p:nvPr/>
          </p:nvSpPr>
          <p:spPr>
            <a:xfrm>
              <a:off x="2853639" y="1795281"/>
              <a:ext cx="679169" cy="34796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[3,4]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CC618EF-1D9E-47BB-4636-E7853548241C}"/>
                </a:ext>
              </a:extLst>
            </p:cNvPr>
            <p:cNvSpPr/>
            <p:nvPr/>
          </p:nvSpPr>
          <p:spPr>
            <a:xfrm>
              <a:off x="4932025" y="1795279"/>
              <a:ext cx="679169" cy="34796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[5,7]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CBD759BD-492A-D55B-63E4-60BC92D92CE5}"/>
                </a:ext>
              </a:extLst>
            </p:cNvPr>
            <p:cNvSpPr/>
            <p:nvPr/>
          </p:nvSpPr>
          <p:spPr>
            <a:xfrm>
              <a:off x="3820529" y="500117"/>
              <a:ext cx="679167" cy="34796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[0,9]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E9E9EC73-5E84-C72F-E0FA-A926133FB048}"/>
                </a:ext>
              </a:extLst>
            </p:cNvPr>
            <p:cNvSpPr/>
            <p:nvPr/>
          </p:nvSpPr>
          <p:spPr>
            <a:xfrm>
              <a:off x="596363" y="2596984"/>
              <a:ext cx="679169" cy="34796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[0,1]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93BB591E-86F5-0887-323B-FAE4C180C062}"/>
                </a:ext>
              </a:extLst>
            </p:cNvPr>
            <p:cNvSpPr/>
            <p:nvPr/>
          </p:nvSpPr>
          <p:spPr>
            <a:xfrm>
              <a:off x="1554209" y="2593537"/>
              <a:ext cx="679169" cy="34796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[2,2]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008093D-26EA-A0FE-6E39-717EE7D741E2}"/>
                </a:ext>
              </a:extLst>
            </p:cNvPr>
            <p:cNvSpPr/>
            <p:nvPr/>
          </p:nvSpPr>
          <p:spPr>
            <a:xfrm>
              <a:off x="2362219" y="2593537"/>
              <a:ext cx="679171" cy="3479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[3,3]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6537AB7-E592-67C7-1FD6-7E053955CC78}"/>
                </a:ext>
              </a:extLst>
            </p:cNvPr>
            <p:cNvSpPr/>
            <p:nvPr/>
          </p:nvSpPr>
          <p:spPr>
            <a:xfrm>
              <a:off x="3298084" y="2606340"/>
              <a:ext cx="679171" cy="3479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[4,4]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15CC9D72-828C-80F2-64D5-75D66E668348}"/>
                </a:ext>
              </a:extLst>
            </p:cNvPr>
            <p:cNvSpPr/>
            <p:nvPr/>
          </p:nvSpPr>
          <p:spPr>
            <a:xfrm>
              <a:off x="4416528" y="2604554"/>
              <a:ext cx="679169" cy="34796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[5,6]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FEBA318B-BB53-D44E-1EB4-444D5EBC786A}"/>
                </a:ext>
              </a:extLst>
            </p:cNvPr>
            <p:cNvSpPr/>
            <p:nvPr/>
          </p:nvSpPr>
          <p:spPr>
            <a:xfrm>
              <a:off x="5388234" y="2593537"/>
              <a:ext cx="679169" cy="34796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[7,7]</a:t>
              </a: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C21FA10-6D54-E403-BD90-A94E81F2155E}"/>
                </a:ext>
              </a:extLst>
            </p:cNvPr>
            <p:cNvCxnSpPr>
              <a:cxnSpLocks/>
              <a:stCxn id="63" idx="2"/>
              <a:endCxn id="58" idx="0"/>
            </p:cNvCxnSpPr>
            <p:nvPr/>
          </p:nvCxnSpPr>
          <p:spPr>
            <a:xfrm flipH="1">
              <a:off x="2310331" y="848084"/>
              <a:ext cx="1849782" cy="227402"/>
            </a:xfrm>
            <a:prstGeom prst="line">
              <a:avLst/>
            </a:prstGeom>
            <a:ln w="1905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7E56E32-FC77-6BB6-FECF-033B1CC7AFBE}"/>
                </a:ext>
              </a:extLst>
            </p:cNvPr>
            <p:cNvCxnSpPr>
              <a:cxnSpLocks/>
              <a:stCxn id="63" idx="2"/>
              <a:endCxn id="59" idx="0"/>
            </p:cNvCxnSpPr>
            <p:nvPr/>
          </p:nvCxnSpPr>
          <p:spPr>
            <a:xfrm>
              <a:off x="4160113" y="848084"/>
              <a:ext cx="2197548" cy="227401"/>
            </a:xfrm>
            <a:prstGeom prst="line">
              <a:avLst/>
            </a:prstGeom>
            <a:ln w="1905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01E7F80-4F51-B7AC-D685-2D073674A762}"/>
                </a:ext>
              </a:extLst>
            </p:cNvPr>
            <p:cNvCxnSpPr>
              <a:cxnSpLocks/>
              <a:stCxn id="58" idx="2"/>
              <a:endCxn id="60" idx="0"/>
            </p:cNvCxnSpPr>
            <p:nvPr/>
          </p:nvCxnSpPr>
          <p:spPr>
            <a:xfrm flipH="1">
              <a:off x="1449668" y="1423453"/>
              <a:ext cx="860663" cy="371827"/>
            </a:xfrm>
            <a:prstGeom prst="line">
              <a:avLst/>
            </a:prstGeom>
            <a:ln w="1905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2F04FCE-ED67-DDF1-1986-AE43CA510CE4}"/>
                </a:ext>
              </a:extLst>
            </p:cNvPr>
            <p:cNvCxnSpPr>
              <a:cxnSpLocks/>
              <a:stCxn id="58" idx="2"/>
              <a:endCxn id="61" idx="0"/>
            </p:cNvCxnSpPr>
            <p:nvPr/>
          </p:nvCxnSpPr>
          <p:spPr>
            <a:xfrm>
              <a:off x="2310331" y="1423453"/>
              <a:ext cx="882893" cy="371828"/>
            </a:xfrm>
            <a:prstGeom prst="line">
              <a:avLst/>
            </a:prstGeom>
            <a:ln w="1905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7594E5E-0834-93EA-AF20-BD9EF3119B05}"/>
                </a:ext>
              </a:extLst>
            </p:cNvPr>
            <p:cNvCxnSpPr>
              <a:cxnSpLocks/>
              <a:stCxn id="59" idx="2"/>
              <a:endCxn id="62" idx="0"/>
            </p:cNvCxnSpPr>
            <p:nvPr/>
          </p:nvCxnSpPr>
          <p:spPr>
            <a:xfrm flipH="1">
              <a:off x="5271610" y="1423452"/>
              <a:ext cx="1086051" cy="371827"/>
            </a:xfrm>
            <a:prstGeom prst="line">
              <a:avLst/>
            </a:prstGeom>
            <a:ln w="1905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61F1903-CC7D-1906-37B2-0E1E5B662F86}"/>
                </a:ext>
              </a:extLst>
            </p:cNvPr>
            <p:cNvCxnSpPr>
              <a:cxnSpLocks/>
              <a:stCxn id="59" idx="2"/>
              <a:endCxn id="56" idx="0"/>
            </p:cNvCxnSpPr>
            <p:nvPr/>
          </p:nvCxnSpPr>
          <p:spPr>
            <a:xfrm>
              <a:off x="6357661" y="1423452"/>
              <a:ext cx="981039" cy="381837"/>
            </a:xfrm>
            <a:prstGeom prst="line">
              <a:avLst/>
            </a:prstGeom>
            <a:ln w="1905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5E3A0E2-754F-D32C-2302-C9512FAF8052}"/>
                </a:ext>
              </a:extLst>
            </p:cNvPr>
            <p:cNvCxnSpPr>
              <a:cxnSpLocks/>
              <a:stCxn id="60" idx="2"/>
              <a:endCxn id="128" idx="0"/>
            </p:cNvCxnSpPr>
            <p:nvPr/>
          </p:nvCxnSpPr>
          <p:spPr>
            <a:xfrm flipH="1">
              <a:off x="935948" y="2143247"/>
              <a:ext cx="513720" cy="453737"/>
            </a:xfrm>
            <a:prstGeom prst="line">
              <a:avLst/>
            </a:prstGeom>
            <a:ln w="1905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D1E9F96D-8869-2243-F656-058C8480637D}"/>
                </a:ext>
              </a:extLst>
            </p:cNvPr>
            <p:cNvCxnSpPr>
              <a:cxnSpLocks/>
              <a:stCxn id="60" idx="2"/>
              <a:endCxn id="129" idx="0"/>
            </p:cNvCxnSpPr>
            <p:nvPr/>
          </p:nvCxnSpPr>
          <p:spPr>
            <a:xfrm>
              <a:off x="1449668" y="2143247"/>
              <a:ext cx="444126" cy="450290"/>
            </a:xfrm>
            <a:prstGeom prst="line">
              <a:avLst/>
            </a:prstGeom>
            <a:ln w="1905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9E48C15-46EC-3EFD-805D-768D1DEA99D8}"/>
                </a:ext>
              </a:extLst>
            </p:cNvPr>
            <p:cNvCxnSpPr>
              <a:cxnSpLocks/>
              <a:stCxn id="61" idx="2"/>
              <a:endCxn id="130" idx="0"/>
            </p:cNvCxnSpPr>
            <p:nvPr/>
          </p:nvCxnSpPr>
          <p:spPr>
            <a:xfrm flipH="1">
              <a:off x="2701805" y="2143248"/>
              <a:ext cx="491419" cy="450289"/>
            </a:xfrm>
            <a:prstGeom prst="line">
              <a:avLst/>
            </a:prstGeom>
            <a:ln w="1905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3FFB4D5-6C59-700B-74CC-ACDF04AF4FCE}"/>
                </a:ext>
              </a:extLst>
            </p:cNvPr>
            <p:cNvCxnSpPr>
              <a:cxnSpLocks/>
              <a:stCxn id="61" idx="2"/>
              <a:endCxn id="131" idx="0"/>
            </p:cNvCxnSpPr>
            <p:nvPr/>
          </p:nvCxnSpPr>
          <p:spPr>
            <a:xfrm>
              <a:off x="3193224" y="2143248"/>
              <a:ext cx="444446" cy="463092"/>
            </a:xfrm>
            <a:prstGeom prst="line">
              <a:avLst/>
            </a:prstGeom>
            <a:ln w="1905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D018A1C-B0BD-4F3A-5EC9-33AAF6442D82}"/>
                </a:ext>
              </a:extLst>
            </p:cNvPr>
            <p:cNvCxnSpPr>
              <a:cxnSpLocks/>
              <a:stCxn id="62" idx="2"/>
              <a:endCxn id="132" idx="0"/>
            </p:cNvCxnSpPr>
            <p:nvPr/>
          </p:nvCxnSpPr>
          <p:spPr>
            <a:xfrm flipH="1">
              <a:off x="4756113" y="2143246"/>
              <a:ext cx="515497" cy="461308"/>
            </a:xfrm>
            <a:prstGeom prst="line">
              <a:avLst/>
            </a:prstGeom>
            <a:ln w="1905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2414BD3-42D1-84D4-1949-5FBD02108E80}"/>
                </a:ext>
              </a:extLst>
            </p:cNvPr>
            <p:cNvCxnSpPr>
              <a:cxnSpLocks/>
              <a:stCxn id="62" idx="2"/>
              <a:endCxn id="133" idx="0"/>
            </p:cNvCxnSpPr>
            <p:nvPr/>
          </p:nvCxnSpPr>
          <p:spPr>
            <a:xfrm>
              <a:off x="5271610" y="2143246"/>
              <a:ext cx="456209" cy="450291"/>
            </a:xfrm>
            <a:prstGeom prst="line">
              <a:avLst/>
            </a:prstGeom>
            <a:ln w="1905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90570A14-E637-9E7C-9D0D-31684AC1E163}"/>
                </a:ext>
              </a:extLst>
            </p:cNvPr>
            <p:cNvSpPr/>
            <p:nvPr/>
          </p:nvSpPr>
          <p:spPr>
            <a:xfrm>
              <a:off x="4023893" y="283542"/>
              <a:ext cx="272438" cy="1544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n w="0"/>
                  <a:solidFill>
                    <a:schemeClr val="tx1"/>
                  </a:solidFill>
                </a:rPr>
                <a:t>0</a:t>
              </a:r>
              <a:endParaRPr lang="en-US" b="1">
                <a:ln w="0"/>
                <a:solidFill>
                  <a:srgbClr val="FFCD00"/>
                </a:solidFill>
              </a:endParaRP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34BD757F-012F-111B-CCB0-753020129C54}"/>
                </a:ext>
              </a:extLst>
            </p:cNvPr>
            <p:cNvSpPr/>
            <p:nvPr/>
          </p:nvSpPr>
          <p:spPr>
            <a:xfrm>
              <a:off x="1671731" y="1179609"/>
              <a:ext cx="272438" cy="13602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n w="0"/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EEA06A7-0EB9-3FD4-F8B6-35AAC54AC029}"/>
                </a:ext>
              </a:extLst>
            </p:cNvPr>
            <p:cNvSpPr/>
            <p:nvPr/>
          </p:nvSpPr>
          <p:spPr>
            <a:xfrm>
              <a:off x="5697282" y="1164452"/>
              <a:ext cx="272438" cy="1544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n w="0"/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E2F2A0D1-8417-854C-E2F3-0C857B4505D1}"/>
                </a:ext>
              </a:extLst>
            </p:cNvPr>
            <p:cNvSpPr/>
            <p:nvPr/>
          </p:nvSpPr>
          <p:spPr>
            <a:xfrm>
              <a:off x="2565585" y="1901250"/>
              <a:ext cx="272438" cy="13602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n w="0"/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53FD809-7061-3C3D-1CC1-B76B5FB21E41}"/>
                </a:ext>
              </a:extLst>
            </p:cNvPr>
            <p:cNvSpPr/>
            <p:nvPr/>
          </p:nvSpPr>
          <p:spPr>
            <a:xfrm>
              <a:off x="4617765" y="1889705"/>
              <a:ext cx="272438" cy="13602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n w="0"/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14BDCA77-5767-4C6F-E48E-6F5E61AF64F4}"/>
                </a:ext>
              </a:extLst>
            </p:cNvPr>
            <p:cNvSpPr/>
            <p:nvPr/>
          </p:nvSpPr>
          <p:spPr>
            <a:xfrm>
              <a:off x="6711961" y="1920641"/>
              <a:ext cx="272438" cy="13602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n w="0"/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244AB815-AC5B-D8C7-24EB-58E623647BB0}"/>
                </a:ext>
              </a:extLst>
            </p:cNvPr>
            <p:cNvSpPr/>
            <p:nvPr/>
          </p:nvSpPr>
          <p:spPr>
            <a:xfrm>
              <a:off x="280156" y="2710523"/>
              <a:ext cx="272438" cy="13602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n w="0"/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575D8EC1-2669-AB8A-E3BC-42FCEAEDB9DA}"/>
                </a:ext>
              </a:extLst>
            </p:cNvPr>
            <p:cNvSpPr/>
            <p:nvPr/>
          </p:nvSpPr>
          <p:spPr>
            <a:xfrm>
              <a:off x="1781791" y="3002020"/>
              <a:ext cx="272438" cy="13602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n w="0"/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0C5F5A5A-D116-E1C1-8716-A16FFB97C92E}"/>
                </a:ext>
              </a:extLst>
            </p:cNvPr>
            <p:cNvSpPr/>
            <p:nvPr/>
          </p:nvSpPr>
          <p:spPr>
            <a:xfrm>
              <a:off x="2565585" y="3004446"/>
              <a:ext cx="272438" cy="13602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n w="0"/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9BE57C05-B355-480C-D974-D67C0558FE7C}"/>
                </a:ext>
              </a:extLst>
            </p:cNvPr>
            <p:cNvSpPr/>
            <p:nvPr/>
          </p:nvSpPr>
          <p:spPr>
            <a:xfrm>
              <a:off x="3260677" y="3009053"/>
              <a:ext cx="744077" cy="13602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n w="0"/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C3FF6F96-DAC4-D6D8-B4ED-85649015B411}"/>
                </a:ext>
              </a:extLst>
            </p:cNvPr>
            <p:cNvSpPr/>
            <p:nvPr/>
          </p:nvSpPr>
          <p:spPr>
            <a:xfrm>
              <a:off x="3845519" y="2603150"/>
              <a:ext cx="830448" cy="37105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n w="0"/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07DDD3F-2A6F-25FC-7F4C-496A28CE1BD5}"/>
                </a:ext>
              </a:extLst>
            </p:cNvPr>
            <p:cNvSpPr/>
            <p:nvPr/>
          </p:nvSpPr>
          <p:spPr>
            <a:xfrm>
              <a:off x="5377217" y="3012488"/>
              <a:ext cx="744077" cy="13602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n w="0"/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412" name="Rectangle: Rounded Corners 411">
              <a:extLst>
                <a:ext uri="{FF2B5EF4-FFF2-40B4-BE49-F238E27FC236}">
                  <a16:creationId xmlns:a16="http://schemas.microsoft.com/office/drawing/2014/main" id="{7942EF05-C311-7732-C592-AAB1FA6AF6C1}"/>
                </a:ext>
              </a:extLst>
            </p:cNvPr>
            <p:cNvSpPr/>
            <p:nvPr/>
          </p:nvSpPr>
          <p:spPr>
            <a:xfrm>
              <a:off x="169240" y="3313963"/>
              <a:ext cx="679169" cy="34796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[0,0]</a:t>
              </a:r>
            </a:p>
          </p:txBody>
        </p:sp>
        <p:sp>
          <p:nvSpPr>
            <p:cNvPr id="413" name="Rectangle: Rounded Corners 412">
              <a:extLst>
                <a:ext uri="{FF2B5EF4-FFF2-40B4-BE49-F238E27FC236}">
                  <a16:creationId xmlns:a16="http://schemas.microsoft.com/office/drawing/2014/main" id="{7D2D83C3-5450-719C-911E-261FA470CB15}"/>
                </a:ext>
              </a:extLst>
            </p:cNvPr>
            <p:cNvSpPr/>
            <p:nvPr/>
          </p:nvSpPr>
          <p:spPr>
            <a:xfrm>
              <a:off x="994374" y="3313963"/>
              <a:ext cx="679169" cy="34796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[1,1]</a:t>
              </a:r>
            </a:p>
          </p:txBody>
        </p: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0B83E940-4D9D-9C0C-0E41-4783DF47BBA0}"/>
                </a:ext>
              </a:extLst>
            </p:cNvPr>
            <p:cNvCxnSpPr>
              <a:cxnSpLocks/>
              <a:stCxn id="128" idx="2"/>
              <a:endCxn id="412" idx="0"/>
            </p:cNvCxnSpPr>
            <p:nvPr/>
          </p:nvCxnSpPr>
          <p:spPr>
            <a:xfrm flipH="1">
              <a:off x="508825" y="2944951"/>
              <a:ext cx="427123" cy="369012"/>
            </a:xfrm>
            <a:prstGeom prst="line">
              <a:avLst/>
            </a:prstGeom>
            <a:ln w="1905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BAACAFCF-6C59-8B8B-936A-8921116E4526}"/>
                </a:ext>
              </a:extLst>
            </p:cNvPr>
            <p:cNvCxnSpPr>
              <a:cxnSpLocks/>
              <a:stCxn id="128" idx="2"/>
              <a:endCxn id="413" idx="0"/>
            </p:cNvCxnSpPr>
            <p:nvPr/>
          </p:nvCxnSpPr>
          <p:spPr>
            <a:xfrm>
              <a:off x="935948" y="2944951"/>
              <a:ext cx="398011" cy="369012"/>
            </a:xfrm>
            <a:prstGeom prst="line">
              <a:avLst/>
            </a:prstGeom>
            <a:ln w="1905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7B23D532-C6DD-DEA5-6E6C-EC52C847D117}"/>
                </a:ext>
              </a:extLst>
            </p:cNvPr>
            <p:cNvSpPr/>
            <p:nvPr/>
          </p:nvSpPr>
          <p:spPr>
            <a:xfrm>
              <a:off x="816734" y="1901250"/>
              <a:ext cx="272438" cy="13602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n w="0"/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19" name="Rectangle: Rounded Corners 418">
              <a:extLst>
                <a:ext uri="{FF2B5EF4-FFF2-40B4-BE49-F238E27FC236}">
                  <a16:creationId xmlns:a16="http://schemas.microsoft.com/office/drawing/2014/main" id="{339BB79A-D086-FF6E-CED6-7997314CC065}"/>
                </a:ext>
              </a:extLst>
            </p:cNvPr>
            <p:cNvSpPr/>
            <p:nvPr/>
          </p:nvSpPr>
          <p:spPr>
            <a:xfrm>
              <a:off x="3915622" y="3323576"/>
              <a:ext cx="679169" cy="34796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[5,5]</a:t>
              </a:r>
            </a:p>
          </p:txBody>
        </p:sp>
        <p:sp>
          <p:nvSpPr>
            <p:cNvPr id="420" name="Rectangle: Rounded Corners 419">
              <a:extLst>
                <a:ext uri="{FF2B5EF4-FFF2-40B4-BE49-F238E27FC236}">
                  <a16:creationId xmlns:a16="http://schemas.microsoft.com/office/drawing/2014/main" id="{7DDD6617-923D-4806-ED20-263B78DBC153}"/>
                </a:ext>
              </a:extLst>
            </p:cNvPr>
            <p:cNvSpPr/>
            <p:nvPr/>
          </p:nvSpPr>
          <p:spPr>
            <a:xfrm>
              <a:off x="4890203" y="3324980"/>
              <a:ext cx="679169" cy="34796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[6,6]</a:t>
              </a:r>
            </a:p>
          </p:txBody>
        </p: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41A90BB2-D699-3528-D4A5-D39877AD4B1E}"/>
                </a:ext>
              </a:extLst>
            </p:cNvPr>
            <p:cNvCxnSpPr>
              <a:cxnSpLocks/>
              <a:stCxn id="132" idx="2"/>
              <a:endCxn id="419" idx="0"/>
            </p:cNvCxnSpPr>
            <p:nvPr/>
          </p:nvCxnSpPr>
          <p:spPr>
            <a:xfrm flipH="1">
              <a:off x="4255207" y="2952521"/>
              <a:ext cx="500906" cy="371055"/>
            </a:xfrm>
            <a:prstGeom prst="line">
              <a:avLst/>
            </a:prstGeom>
            <a:ln w="1905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3F63BA21-6110-2071-4A5C-88B2CE785C9D}"/>
                </a:ext>
              </a:extLst>
            </p:cNvPr>
            <p:cNvCxnSpPr>
              <a:cxnSpLocks/>
              <a:stCxn id="132" idx="2"/>
              <a:endCxn id="420" idx="0"/>
            </p:cNvCxnSpPr>
            <p:nvPr/>
          </p:nvCxnSpPr>
          <p:spPr>
            <a:xfrm>
              <a:off x="4756113" y="2952521"/>
              <a:ext cx="473675" cy="372459"/>
            </a:xfrm>
            <a:prstGeom prst="line">
              <a:avLst/>
            </a:prstGeom>
            <a:ln w="1905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7" name="Rectangle: Rounded Corners 426">
              <a:extLst>
                <a:ext uri="{FF2B5EF4-FFF2-40B4-BE49-F238E27FC236}">
                  <a16:creationId xmlns:a16="http://schemas.microsoft.com/office/drawing/2014/main" id="{E7871AC6-9C52-1FFA-5603-1D1DA94E9FC1}"/>
                </a:ext>
              </a:extLst>
            </p:cNvPr>
            <p:cNvSpPr/>
            <p:nvPr/>
          </p:nvSpPr>
          <p:spPr>
            <a:xfrm>
              <a:off x="6531947" y="2597597"/>
              <a:ext cx="679169" cy="34796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[8,8]</a:t>
              </a:r>
            </a:p>
          </p:txBody>
        </p:sp>
        <p:sp>
          <p:nvSpPr>
            <p:cNvPr id="428" name="Rectangle: Rounded Corners 427">
              <a:extLst>
                <a:ext uri="{FF2B5EF4-FFF2-40B4-BE49-F238E27FC236}">
                  <a16:creationId xmlns:a16="http://schemas.microsoft.com/office/drawing/2014/main" id="{08E3EEED-0BE4-32F4-CD04-EA4DD9F6CA6F}"/>
                </a:ext>
              </a:extLst>
            </p:cNvPr>
            <p:cNvSpPr/>
            <p:nvPr/>
          </p:nvSpPr>
          <p:spPr>
            <a:xfrm>
              <a:off x="7623672" y="2593537"/>
              <a:ext cx="679169" cy="34796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[9,9]</a:t>
              </a:r>
            </a:p>
          </p:txBody>
        </p: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585B14F2-0256-4DAA-902F-972F8E7D0BA5}"/>
                </a:ext>
              </a:extLst>
            </p:cNvPr>
            <p:cNvCxnSpPr>
              <a:cxnSpLocks/>
              <a:stCxn id="56" idx="2"/>
              <a:endCxn id="427" idx="0"/>
            </p:cNvCxnSpPr>
            <p:nvPr/>
          </p:nvCxnSpPr>
          <p:spPr>
            <a:xfrm flipH="1">
              <a:off x="6871532" y="2153256"/>
              <a:ext cx="467168" cy="444341"/>
            </a:xfrm>
            <a:prstGeom prst="line">
              <a:avLst/>
            </a:prstGeom>
            <a:ln w="1905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FE15B548-706B-AEF0-2440-FF50BC270503}"/>
                </a:ext>
              </a:extLst>
            </p:cNvPr>
            <p:cNvCxnSpPr>
              <a:cxnSpLocks/>
              <a:stCxn id="56" idx="2"/>
              <a:endCxn id="428" idx="0"/>
            </p:cNvCxnSpPr>
            <p:nvPr/>
          </p:nvCxnSpPr>
          <p:spPr>
            <a:xfrm>
              <a:off x="7338700" y="2153256"/>
              <a:ext cx="624557" cy="440281"/>
            </a:xfrm>
            <a:prstGeom prst="line">
              <a:avLst/>
            </a:prstGeom>
            <a:ln w="19050">
              <a:solidFill>
                <a:srgbClr val="FFC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051CCC30-57E7-55AB-0CE4-EC6376BFE615}"/>
                </a:ext>
              </a:extLst>
            </p:cNvPr>
            <p:cNvSpPr/>
            <p:nvPr/>
          </p:nvSpPr>
          <p:spPr>
            <a:xfrm>
              <a:off x="6479959" y="2885682"/>
              <a:ext cx="830448" cy="37105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n w="0"/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A93E5B8C-F72E-A26A-7CE2-BF89598D8903}"/>
                </a:ext>
              </a:extLst>
            </p:cNvPr>
            <p:cNvSpPr/>
            <p:nvPr/>
          </p:nvSpPr>
          <p:spPr>
            <a:xfrm>
              <a:off x="7548032" y="2896699"/>
              <a:ext cx="830448" cy="37105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n w="0"/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D26CA76E-9C22-A640-69A3-DC520814D007}"/>
                </a:ext>
              </a:extLst>
            </p:cNvPr>
            <p:cNvSpPr/>
            <p:nvPr/>
          </p:nvSpPr>
          <p:spPr>
            <a:xfrm>
              <a:off x="913824" y="3617861"/>
              <a:ext cx="830448" cy="37105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n w="0"/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5FA45908-65B5-B3DB-7697-50607ECF25DD}"/>
                </a:ext>
              </a:extLst>
            </p:cNvPr>
            <p:cNvSpPr/>
            <p:nvPr/>
          </p:nvSpPr>
          <p:spPr>
            <a:xfrm>
              <a:off x="3839982" y="3617862"/>
              <a:ext cx="830448" cy="37105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n w="0"/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1C10A6BB-7A4B-4CDA-733C-134511359127}"/>
                </a:ext>
              </a:extLst>
            </p:cNvPr>
            <p:cNvSpPr/>
            <p:nvPr/>
          </p:nvSpPr>
          <p:spPr>
            <a:xfrm>
              <a:off x="4824788" y="3625218"/>
              <a:ext cx="830448" cy="37105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n w="0"/>
                  <a:solidFill>
                    <a:schemeClr val="tx1"/>
                  </a:solidFill>
                </a:rPr>
                <a:t>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4417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8976BCD8-A68F-BA63-DAC8-4D9E3E77F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5172" y="1299991"/>
            <a:ext cx="6453655" cy="2071091"/>
          </a:xfrm>
        </p:spPr>
        <p:txBody>
          <a:bodyPr/>
          <a:lstStyle/>
          <a:p>
            <a:pPr marL="342900" indent="-342900" algn="just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FFCD00"/>
              </a:buClr>
              <a:buSzTx/>
            </a:pP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Với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nhiều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thao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tác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thì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các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hướng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tiếp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cận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trên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tốn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rất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nhiều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thời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gian</a:t>
            </a:r>
            <a:r>
              <a:rPr lang="en-US" altLang="en-US" sz="2000" i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.</a:t>
            </a:r>
            <a:endParaRPr lang="en-US" altLang="en-U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FFCD00"/>
              </a:buClr>
              <a:buSzTx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Có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nhiều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hướng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tiếp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cận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khác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để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giải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quyết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vấn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đề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này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.</a:t>
            </a:r>
            <a:endParaRPr lang="en-US" altLang="en-U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FFCD00"/>
              </a:buClr>
              <a:buSzTx/>
            </a:pP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Cây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phân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đoạn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là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một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hướng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tiếp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cận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khá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phổ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biến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.</a:t>
            </a:r>
            <a:r>
              <a:rPr lang="en-US" altLang="en-US" sz="2000" i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</a:t>
            </a:r>
            <a:endParaRPr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179BB48-A577-1BAE-C1B9-EECF6EA0C7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 smtClean="0">
                <a:latin typeface="Times New Roman"/>
              </a:rPr>
              <a:t>4</a:t>
            </a:fld>
            <a:endParaRPr lang="en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0535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22C10408-73D1-BEDB-5BD1-CE116EF731A1}"/>
              </a:ext>
            </a:extLst>
          </p:cNvPr>
          <p:cNvSpPr/>
          <p:nvPr/>
        </p:nvSpPr>
        <p:spPr>
          <a:xfrm rot="5400000">
            <a:off x="554512" y="215922"/>
            <a:ext cx="5140377" cy="4708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743019" y="813930"/>
            <a:ext cx="1847673" cy="4637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200">
                <a:latin typeface="Lora" pitchFamily="2" charset="0"/>
              </a:rPr>
              <a:t>Mục lục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96093" y="993929"/>
            <a:ext cx="4782875" cy="3867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sz="2300">
              <a:latin typeface="+mn-lt"/>
              <a:cs typeface="Times New Roman" panose="02020603050405020304" pitchFamily="18" charset="0"/>
            </a:endParaRPr>
          </a:p>
          <a:p>
            <a:pPr marL="342900" indent="-342900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</a:pPr>
            <a:endParaRPr sz="230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>
                <a:latin typeface="Lora" pitchFamily="2" charset="0"/>
              </a:rPr>
              <a:t>5</a:t>
            </a:fld>
            <a:endParaRPr lang="vi-VN">
              <a:latin typeface="Times New Roman"/>
            </a:endParaRPr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8C4A99F9-309B-F107-B11D-BE35853C72AB}"/>
              </a:ext>
            </a:extLst>
          </p:cNvPr>
          <p:cNvGrpSpPr/>
          <p:nvPr/>
        </p:nvGrpSpPr>
        <p:grpSpPr>
          <a:xfrm>
            <a:off x="1284518" y="897436"/>
            <a:ext cx="378862" cy="388889"/>
            <a:chOff x="241781" y="937540"/>
            <a:chExt cx="459073" cy="459074"/>
          </a:xfrm>
        </p:grpSpPr>
        <p:sp>
          <p:nvSpPr>
            <p:cNvPr id="5" name="Lưu đồ: Đường kết nối 4">
              <a:extLst>
                <a:ext uri="{FF2B5EF4-FFF2-40B4-BE49-F238E27FC236}">
                  <a16:creationId xmlns:a16="http://schemas.microsoft.com/office/drawing/2014/main" id="{5174A794-0314-C402-BFA0-634FDBC09F6D}"/>
                </a:ext>
              </a:extLst>
            </p:cNvPr>
            <p:cNvSpPr/>
            <p:nvPr/>
          </p:nvSpPr>
          <p:spPr>
            <a:xfrm>
              <a:off x="241781" y="937540"/>
              <a:ext cx="459073" cy="459074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Lưu đồ: Đường kết nối 7">
              <a:extLst>
                <a:ext uri="{FF2B5EF4-FFF2-40B4-BE49-F238E27FC236}">
                  <a16:creationId xmlns:a16="http://schemas.microsoft.com/office/drawing/2014/main" id="{99E4B7D5-045D-DA5F-D170-FBE25584A1A6}"/>
                </a:ext>
              </a:extLst>
            </p:cNvPr>
            <p:cNvSpPr/>
            <p:nvPr/>
          </p:nvSpPr>
          <p:spPr>
            <a:xfrm>
              <a:off x="363452" y="1063283"/>
              <a:ext cx="215731" cy="207587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>
            <a:cxnSpLocks/>
            <a:endCxn id="103" idx="1"/>
          </p:cNvCxnSpPr>
          <p:nvPr/>
        </p:nvCxnSpPr>
        <p:spPr>
          <a:xfrm flipV="1">
            <a:off x="13086" y="974046"/>
            <a:ext cx="1844652" cy="32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1857738" y="394146"/>
            <a:ext cx="579199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err="1">
                <a:latin typeface="Lora" pitchFamily="2" charset="0"/>
              </a:rPr>
              <a:t>Cây</a:t>
            </a:r>
            <a:r>
              <a:rPr lang="en-US" sz="6000">
                <a:latin typeface="Lora" pitchFamily="2" charset="0"/>
              </a:rPr>
              <a:t> </a:t>
            </a:r>
            <a:r>
              <a:rPr lang="en-US" sz="6000" err="1">
                <a:latin typeface="Lora" pitchFamily="2" charset="0"/>
              </a:rPr>
              <a:t>phân</a:t>
            </a:r>
            <a:r>
              <a:rPr lang="en-US" sz="6000">
                <a:latin typeface="Lora" pitchFamily="2" charset="0"/>
              </a:rPr>
              <a:t> </a:t>
            </a:r>
            <a:r>
              <a:rPr lang="en-US" sz="6000" err="1">
                <a:latin typeface="Lora" pitchFamily="2" charset="0"/>
              </a:rPr>
              <a:t>đoạn</a:t>
            </a:r>
            <a:endParaRPr lang="vi-VN" sz="6000">
              <a:latin typeface="Times New Roman"/>
            </a:endParaRPr>
          </a:p>
        </p:txBody>
      </p:sp>
      <p:cxnSp>
        <p:nvCxnSpPr>
          <p:cNvPr id="104" name="Google Shape;104;p14"/>
          <p:cNvCxnSpPr>
            <a:cxnSpLocks/>
          </p:cNvCxnSpPr>
          <p:nvPr/>
        </p:nvCxnSpPr>
        <p:spPr>
          <a:xfrm>
            <a:off x="6869151" y="1022608"/>
            <a:ext cx="227474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>
                <a:latin typeface="Times New Roman"/>
              </a:rPr>
              <a:t>6</a:t>
            </a:fld>
            <a:endParaRPr lang="vi-VN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441DFD-2CB4-36DC-6866-180E39053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498" y="1375650"/>
            <a:ext cx="5523650" cy="32955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-99669" y="2907871"/>
            <a:ext cx="933439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4800">
                <a:highlight>
                  <a:schemeClr val="accent1"/>
                </a:highlight>
                <a:latin typeface="Lora" pitchFamily="2" charset="0"/>
              </a:rPr>
              <a:t>1.</a:t>
            </a:r>
            <a:r>
              <a:rPr lang="en-US" sz="4800">
                <a:highlight>
                  <a:schemeClr val="accent1"/>
                </a:highlight>
                <a:latin typeface="Lora" pitchFamily="2" charset="0"/>
              </a:rPr>
              <a:t> </a:t>
            </a:r>
            <a:r>
              <a:rPr lang="en-US" sz="4800" err="1">
                <a:highlight>
                  <a:schemeClr val="accent1"/>
                </a:highlight>
                <a:latin typeface="Lora" pitchFamily="2" charset="0"/>
              </a:rPr>
              <a:t>Giới</a:t>
            </a:r>
            <a:r>
              <a:rPr lang="en-US" sz="4800">
                <a:highlight>
                  <a:schemeClr val="accent1"/>
                </a:highlight>
                <a:latin typeface="Lora" pitchFamily="2" charset="0"/>
              </a:rPr>
              <a:t> </a:t>
            </a:r>
            <a:r>
              <a:rPr lang="en-US" sz="4800" err="1">
                <a:highlight>
                  <a:schemeClr val="accent1"/>
                </a:highlight>
                <a:latin typeface="Lora" pitchFamily="2" charset="0"/>
              </a:rPr>
              <a:t>thiệu</a:t>
            </a:r>
            <a:r>
              <a:rPr lang="en-US" sz="4800">
                <a:highlight>
                  <a:schemeClr val="accent1"/>
                </a:highlight>
                <a:latin typeface="Lora" pitchFamily="2" charset="0"/>
              </a:rPr>
              <a:t> </a:t>
            </a:r>
            <a:r>
              <a:rPr lang="en-US" sz="4800" err="1">
                <a:highlight>
                  <a:schemeClr val="accent1"/>
                </a:highlight>
                <a:latin typeface="Lora" pitchFamily="2" charset="0"/>
              </a:rPr>
              <a:t>cây</a:t>
            </a:r>
            <a:r>
              <a:rPr lang="en-US" sz="4800">
                <a:highlight>
                  <a:schemeClr val="accent1"/>
                </a:highlight>
                <a:latin typeface="Lora" pitchFamily="2" charset="0"/>
              </a:rPr>
              <a:t> </a:t>
            </a:r>
            <a:r>
              <a:rPr lang="en-US" sz="4800" err="1">
                <a:highlight>
                  <a:schemeClr val="accent1"/>
                </a:highlight>
                <a:latin typeface="Lora" pitchFamily="2" charset="0"/>
              </a:rPr>
              <a:t>phân</a:t>
            </a:r>
            <a:r>
              <a:rPr lang="en-US" sz="4800">
                <a:highlight>
                  <a:schemeClr val="accent1"/>
                </a:highlight>
                <a:latin typeface="Lora" pitchFamily="2" charset="0"/>
              </a:rPr>
              <a:t> </a:t>
            </a:r>
            <a:r>
              <a:rPr lang="en-US" sz="4800" err="1">
                <a:highlight>
                  <a:schemeClr val="accent1"/>
                </a:highlight>
                <a:latin typeface="Lora" pitchFamily="2" charset="0"/>
              </a:rPr>
              <a:t>đoạn</a:t>
            </a:r>
            <a:r>
              <a:rPr lang="en-US" sz="4800">
                <a:highlight>
                  <a:schemeClr val="accent1"/>
                </a:highlight>
                <a:latin typeface="Lora" pitchFamily="2" charset="0"/>
              </a:rPr>
              <a:t> </a:t>
            </a:r>
            <a:endParaRPr lang="vi-VN" sz="4800">
              <a:highlight>
                <a:srgbClr val="FFCD00"/>
              </a:highlight>
              <a:latin typeface="Times New Roman"/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41637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>
              <a:latin typeface="Times New Roman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Lora" pitchFamily="2" charset="0"/>
              </a:rPr>
              <a:t>1. Giới thiệu cây phân đoạn </a:t>
            </a:r>
            <a:endParaRPr lang="vi-VN">
              <a:latin typeface="Times New Roman"/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>
                <a:latin typeface="Times New Roman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>
                <a:latin typeface="Times New Roman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>
                <a:latin typeface="Times New Roman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vi-VN">
                <a:latin typeface="Times New Roman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97EE063-7CA8-5131-A8CC-D7722158A6FF}"/>
              </a:ext>
            </a:extLst>
          </p:cNvPr>
          <p:cNvSpPr txBox="1"/>
          <p:nvPr/>
        </p:nvSpPr>
        <p:spPr>
          <a:xfrm>
            <a:off x="8857838" y="482917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B7D8C-C869-C53B-9A4B-9049D288749F}"/>
              </a:ext>
            </a:extLst>
          </p:cNvPr>
          <p:cNvSpPr txBox="1"/>
          <p:nvPr/>
        </p:nvSpPr>
        <p:spPr>
          <a:xfrm>
            <a:off x="1715784" y="189044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285714-956F-8FAF-504E-A1BAC1EEE9F9}"/>
              </a:ext>
            </a:extLst>
          </p:cNvPr>
          <p:cNvSpPr txBox="1"/>
          <p:nvPr/>
        </p:nvSpPr>
        <p:spPr>
          <a:xfrm>
            <a:off x="1381250" y="1457441"/>
            <a:ext cx="6804283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fontAlgn="base">
              <a:spcBef>
                <a:spcPts val="600"/>
              </a:spcBef>
              <a:buClr>
                <a:srgbClr val="FFCD00"/>
              </a:buClr>
              <a:buSzPct val="120000"/>
              <a:buFont typeface="Arial" panose="020B0604020202020204" pitchFamily="34" charset="0"/>
              <a:buChar char="•"/>
            </a:pPr>
            <a:r>
              <a:rPr lang="vi-VN" sz="2200" b="0" i="0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Cây Phân Đoạn là một cấu trúc dữ liệu thuộc lĩnh vực hình học tính toán được đề xuất bởi J.L.Bentley vào năm 1977.</a:t>
            </a:r>
          </a:p>
          <a:p>
            <a:pPr marL="342900" lvl="1" indent="-342900" fontAlgn="base">
              <a:spcBef>
                <a:spcPts val="600"/>
              </a:spcBef>
              <a:buClr>
                <a:srgbClr val="FFCD00"/>
              </a:buClr>
              <a:buSzPct val="120000"/>
              <a:buFont typeface="Arial" panose="020B0604020202020204" pitchFamily="34" charset="0"/>
              <a:buChar char="•"/>
            </a:pPr>
            <a:r>
              <a:rPr lang="vi-VN" sz="2200" b="0" i="0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Là một cấu trúc dữ liệu tĩnh (static data structure). </a:t>
            </a:r>
          </a:p>
          <a:p>
            <a:pPr marL="342900" lvl="1" indent="-342900" fontAlgn="base">
              <a:spcBef>
                <a:spcPts val="600"/>
              </a:spcBef>
              <a:buClr>
                <a:srgbClr val="FFCD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b="0" i="0" err="1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Là</a:t>
            </a:r>
            <a:r>
              <a:rPr lang="en-US" sz="2200" b="0" i="0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200" b="0" i="0" err="1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cây</a:t>
            </a:r>
            <a:r>
              <a:rPr lang="en-US" sz="2200" b="0" i="0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200" b="0" i="0" err="1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nhị</a:t>
            </a:r>
            <a:r>
              <a:rPr lang="en-US" sz="2200" b="0" i="0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200" b="0" i="0" err="1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phân</a:t>
            </a:r>
            <a:r>
              <a:rPr lang="en-US" sz="2200" b="0" i="0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200" b="0" i="0" err="1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đầy</a:t>
            </a:r>
            <a:r>
              <a:rPr lang="en-US" sz="2200" b="0" i="0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200" b="0" i="0" err="1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đủ</a:t>
            </a:r>
            <a:r>
              <a:rPr lang="en-US" sz="2200" b="0" i="0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, </a:t>
            </a:r>
            <a:r>
              <a:rPr lang="en-US" sz="2200" b="0" i="0" err="1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cân</a:t>
            </a:r>
            <a:r>
              <a:rPr lang="en-US" sz="2200" b="0" i="0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200" b="0" i="0" err="1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bằng</a:t>
            </a:r>
            <a:r>
              <a:rPr lang="en-US" sz="2200" b="0" i="0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.</a:t>
            </a:r>
            <a:endParaRPr lang="vi-VN" sz="2200" b="0" i="0">
              <a:solidFill>
                <a:srgbClr val="000000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342900" lvl="1" indent="-342900" fontAlgn="base">
              <a:spcBef>
                <a:spcPts val="600"/>
              </a:spcBef>
              <a:buClr>
                <a:srgbClr val="FFCD00"/>
              </a:buClr>
              <a:buSzPct val="120000"/>
              <a:buFont typeface="Arial" panose="020B0604020202020204" pitchFamily="34" charset="0"/>
              <a:buChar char="•"/>
            </a:pPr>
            <a:r>
              <a:rPr lang="vi-VN" sz="2200" b="0" i="0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Mỗi nút trên cây sẽ quản lý một đoạn trên dãy số. 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C8DAEE-9E20-45FA-5546-E110C293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211" y="896112"/>
            <a:ext cx="3930439" cy="435600"/>
          </a:xfrm>
        </p:spPr>
        <p:txBody>
          <a:bodyPr/>
          <a:lstStyle/>
          <a:p>
            <a:r>
              <a:rPr lang="en">
                <a:latin typeface="Lora" pitchFamily="2" charset="0"/>
              </a:rPr>
              <a:t>1. Giới thiệu cây phân đoạn</a:t>
            </a:r>
            <a:endParaRPr lang="en-US">
              <a:latin typeface="Lora" pitchFamily="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D901D4D-1AA8-AEE6-3038-5D53A16AA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Lora" pitchFamily="2" charset="0"/>
              </a:rPr>
              <a:t>9</a:t>
            </a:fld>
            <a:endParaRPr lang="en">
              <a:latin typeface="Lora" pitchFamily="2" charset="0"/>
            </a:endParaRP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21A84E0A-DF04-6C60-1121-89D236B76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494" y="1418597"/>
            <a:ext cx="4724644" cy="29215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Hộp Văn bản 4">
                <a:extLst>
                  <a:ext uri="{FF2B5EF4-FFF2-40B4-BE49-F238E27FC236}">
                    <a16:creationId xmlns:a16="http://schemas.microsoft.com/office/drawing/2014/main" id="{FD067DE7-D4CA-FB44-A996-AFBA040BCBB4}"/>
                  </a:ext>
                </a:extLst>
              </p:cNvPr>
              <p:cNvSpPr txBox="1"/>
              <p:nvPr/>
            </p:nvSpPr>
            <p:spPr>
              <a:xfrm>
                <a:off x="738130" y="1550626"/>
                <a:ext cx="3376670" cy="3072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0" fontAlgn="base">
                  <a:spcAft>
                    <a:spcPts val="600"/>
                  </a:spcAft>
                </a:pPr>
                <a:r>
                  <a:rPr lang="vi-VN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Với dãy số N phần tử, nút gốc quản lý đoạn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0,  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800" b="0" i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  <a:p>
                <a:pPr marL="285750" indent="-285750" rtl="0" fontAlgn="base">
                  <a:spcAft>
                    <a:spcPts val="600"/>
                  </a:spcAft>
                  <a:buClr>
                    <a:srgbClr val="FFCD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800">
                    <a:latin typeface="+mn-lt"/>
                    <a:cs typeface="Times New Roman" panose="02020603050405020304" pitchFamily="18" charset="0"/>
                  </a:rPr>
                  <a:t>C</a:t>
                </a:r>
                <a:r>
                  <a:rPr lang="vi-VN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ác nút con trái của nút gốc sẽ quản lý đoạn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0,  </m:t>
                        </m:r>
                        <m:f>
                          <m:f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b="0" i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endParaRPr>
              </a:p>
              <a:p>
                <a:pPr marL="285750" lvl="1" indent="-285750" fontAlgn="base">
                  <a:spcAft>
                    <a:spcPts val="600"/>
                  </a:spcAft>
                  <a:buClr>
                    <a:srgbClr val="FFCD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C</a:t>
                </a:r>
                <a:r>
                  <a:rPr lang="vi-VN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ác nút con phải sẽ quản lý đoạn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1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+1,  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vi-VN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.</a:t>
                </a:r>
                <a:endParaRPr lang="en-US" sz="1800" b="0" i="0">
                  <a:solidFill>
                    <a:srgbClr val="000000"/>
                  </a:solidFill>
                  <a:effectLst/>
                  <a:latin typeface="+mn-lt"/>
                  <a:cs typeface="Times New Roman" panose="02020603050405020304" pitchFamily="18" charset="0"/>
                </a:endParaRPr>
              </a:p>
              <a:p>
                <a:pPr marL="285750" lvl="1" indent="-285750" fontAlgn="base">
                  <a:buClr>
                    <a:srgbClr val="FFCD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800">
                    <a:latin typeface="+mn-lt"/>
                    <a:cs typeface="Times New Roman" panose="02020603050405020304" pitchFamily="18" charset="0"/>
                  </a:rPr>
                  <a:t>Chia </a:t>
                </a:r>
                <a:r>
                  <a:rPr lang="en-US" sz="1800" err="1">
                    <a:latin typeface="+mn-lt"/>
                    <a:cs typeface="Times New Roman" panose="02020603050405020304" pitchFamily="18" charset="0"/>
                  </a:rPr>
                  <a:t>đôi</a:t>
                </a:r>
                <a:r>
                  <a:rPr lang="en-US" sz="18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latin typeface="+mn-lt"/>
                    <a:cs typeface="Times New Roman" panose="02020603050405020304" pitchFamily="18" charset="0"/>
                  </a:rPr>
                  <a:t>đến</a:t>
                </a:r>
                <a:r>
                  <a:rPr lang="en-US" sz="18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latin typeface="+mn-lt"/>
                    <a:cs typeface="Times New Roman" panose="02020603050405020304" pitchFamily="18" charset="0"/>
                  </a:rPr>
                  <a:t>khi</a:t>
                </a:r>
                <a:r>
                  <a:rPr lang="en-US" sz="18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latin typeface="+mn-lt"/>
                    <a:cs typeface="Times New Roman" panose="02020603050405020304" pitchFamily="18" charset="0"/>
                  </a:rPr>
                  <a:t>mỗi</a:t>
                </a:r>
                <a:r>
                  <a:rPr lang="en-US" sz="18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latin typeface="+mn-lt"/>
                    <a:cs typeface="Times New Roman" panose="02020603050405020304" pitchFamily="18" charset="0"/>
                  </a:rPr>
                  <a:t>nút</a:t>
                </a:r>
                <a:r>
                  <a:rPr lang="en-US" sz="18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latin typeface="+mn-lt"/>
                    <a:cs typeface="Times New Roman" panose="02020603050405020304" pitchFamily="18" charset="0"/>
                  </a:rPr>
                  <a:t>chỉ</a:t>
                </a:r>
                <a:r>
                  <a:rPr lang="en-US" sz="18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latin typeface="+mn-lt"/>
                    <a:cs typeface="Times New Roman" panose="02020603050405020304" pitchFamily="18" charset="0"/>
                  </a:rPr>
                  <a:t>quản</a:t>
                </a:r>
                <a:r>
                  <a:rPr lang="en-US" sz="18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latin typeface="+mn-lt"/>
                    <a:cs typeface="Times New Roman" panose="02020603050405020304" pitchFamily="18" charset="0"/>
                  </a:rPr>
                  <a:t>lý</a:t>
                </a:r>
                <a:r>
                  <a:rPr lang="en-US" sz="18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latin typeface="+mn-lt"/>
                    <a:cs typeface="Times New Roman" panose="02020603050405020304" pitchFamily="18" charset="0"/>
                  </a:rPr>
                  <a:t>một</a:t>
                </a:r>
                <a:r>
                  <a:rPr lang="en-US" sz="18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latin typeface="+mn-lt"/>
                    <a:cs typeface="Times New Roman" panose="02020603050405020304" pitchFamily="18" charset="0"/>
                  </a:rPr>
                  <a:t>phần</a:t>
                </a:r>
                <a:r>
                  <a:rPr lang="en-US" sz="18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latin typeface="+mn-lt"/>
                    <a:cs typeface="Times New Roman" panose="02020603050405020304" pitchFamily="18" charset="0"/>
                  </a:rPr>
                  <a:t>tử</a:t>
                </a:r>
                <a:r>
                  <a:rPr lang="en-US" sz="1800">
                    <a:latin typeface="+mn-lt"/>
                    <a:cs typeface="Times New Roman" panose="02020603050405020304" pitchFamily="18" charset="0"/>
                  </a:rPr>
                  <a:t>.</a:t>
                </a:r>
              </a:p>
              <a:p>
                <a:pPr marL="285750" lvl="1" indent="-285750" fontAlgn="base">
                  <a:buClr>
                    <a:srgbClr val="FFCD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800" err="1">
                    <a:latin typeface="+mn-lt"/>
                    <a:cs typeface="Times New Roman" panose="02020603050405020304" pitchFamily="18" charset="0"/>
                  </a:rPr>
                  <a:t>Chiều</a:t>
                </a:r>
                <a:r>
                  <a:rPr lang="en-US" sz="18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latin typeface="+mn-lt"/>
                    <a:cs typeface="Times New Roman" panose="02020603050405020304" pitchFamily="18" charset="0"/>
                  </a:rPr>
                  <a:t>cao</a:t>
                </a:r>
                <a:r>
                  <a:rPr lang="en-US" sz="18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latin typeface="+mn-lt"/>
                    <a:cs typeface="Times New Roman" panose="02020603050405020304" pitchFamily="18" charset="0"/>
                  </a:rPr>
                  <a:t>của</a:t>
                </a:r>
                <a:r>
                  <a:rPr lang="en-US" sz="18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latin typeface="+mn-lt"/>
                    <a:cs typeface="Times New Roman" panose="02020603050405020304" pitchFamily="18" charset="0"/>
                  </a:rPr>
                  <a:t>cây</a:t>
                </a:r>
                <a:r>
                  <a:rPr lang="en-US" sz="18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latin typeface="+mn-lt"/>
                    <a:cs typeface="Times New Roman" panose="02020603050405020304" pitchFamily="18" charset="0"/>
                  </a:rPr>
                  <a:t>là</a:t>
                </a:r>
                <a:r>
                  <a:rPr lang="en-US" sz="1800">
                    <a:latin typeface="+mn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𝑙𝑜𝑔𝑁</m:t>
                        </m:r>
                      </m:e>
                    </m:d>
                  </m:oMath>
                </a14:m>
                <a:endParaRPr lang="en-US" sz="180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Hộp Văn bản 4">
                <a:extLst>
                  <a:ext uri="{FF2B5EF4-FFF2-40B4-BE49-F238E27FC236}">
                    <a16:creationId xmlns:a16="http://schemas.microsoft.com/office/drawing/2014/main" id="{FD067DE7-D4CA-FB44-A996-AFBA040BC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0" y="1550626"/>
                <a:ext cx="3376670" cy="3072123"/>
              </a:xfrm>
              <a:prstGeom prst="rect">
                <a:avLst/>
              </a:prstGeom>
              <a:blipFill>
                <a:blip r:embed="rId3"/>
                <a:stretch>
                  <a:fillRect l="-1986" t="-992" r="-1625" b="-2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66CED9-7F4E-50C0-0A2E-35FDACB01BC2}"/>
                  </a:ext>
                </a:extLst>
              </p:cNvPr>
              <p:cNvSpPr txBox="1"/>
              <p:nvPr/>
            </p:nvSpPr>
            <p:spPr>
              <a:xfrm>
                <a:off x="738130" y="1550626"/>
                <a:ext cx="3376670" cy="24233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 fontAlgn="base">
                  <a:spcAft>
                    <a:spcPts val="600"/>
                  </a:spcAft>
                  <a:buClr>
                    <a:srgbClr val="FFCD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Nút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quản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lý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một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phần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tử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là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nút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lá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và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không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có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nút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con.</a:t>
                </a:r>
              </a:p>
              <a:p>
                <a:pPr marL="285750" lvl="1" indent="-285750" fontAlgn="base">
                  <a:spcAft>
                    <a:spcPts val="600"/>
                  </a:spcAft>
                  <a:buClr>
                    <a:srgbClr val="FFCD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Nút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quản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lý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đoạn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có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hai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nút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con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quản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lý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đoạn</a:t>
                </a:r>
                <a:r>
                  <a:rPr lang="en-US" sz="1800">
                    <a:latin typeface="+mn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[0,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và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.</a:t>
                </a:r>
              </a:p>
              <a:p>
                <a:pPr marL="285750" lvl="1" indent="-285750" fontAlgn="base">
                  <a:spcAft>
                    <a:spcPts val="600"/>
                  </a:spcAft>
                  <a:buClr>
                    <a:srgbClr val="FFCD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Với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dãy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N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phần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tử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, ta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có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tổng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số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nút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1800" b="0" i="0" err="1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là</a:t>
                </a:r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b="0" i="0">
                    <a:solidFill>
                      <a:srgbClr val="000000"/>
                    </a:solidFill>
                    <a:effectLst/>
                    <a:latin typeface="+mn-lt"/>
                    <a:cs typeface="Times New Roman" panose="02020603050405020304" pitchFamily="18" charset="0"/>
                  </a:rPr>
                  <a:t> nút.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66CED9-7F4E-50C0-0A2E-35FDACB01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0" y="1550626"/>
                <a:ext cx="3376670" cy="2423356"/>
              </a:xfrm>
              <a:prstGeom prst="rect">
                <a:avLst/>
              </a:prstGeom>
              <a:blipFill>
                <a:blip r:embed="rId4"/>
                <a:stretch>
                  <a:fillRect l="-1986" t="-2513" r="-722" b="-3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0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</p:bld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1747</Words>
  <Application>Microsoft Office PowerPoint</Application>
  <PresentationFormat>On-screen Show (16:9)</PresentationFormat>
  <Paragraphs>461</Paragraphs>
  <Slides>35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Times New Roman</vt:lpstr>
      <vt:lpstr>Symbol</vt:lpstr>
      <vt:lpstr>Montserrat</vt:lpstr>
      <vt:lpstr>Quattrocento Sans</vt:lpstr>
      <vt:lpstr>Cambria Math</vt:lpstr>
      <vt:lpstr>Lora</vt:lpstr>
      <vt:lpstr>Roboto</vt:lpstr>
      <vt:lpstr>Arial</vt:lpstr>
      <vt:lpstr>Viola template</vt:lpstr>
      <vt:lpstr>Segment tree:   Cây phân đoạn</vt:lpstr>
      <vt:lpstr>Đặt vấn đề</vt:lpstr>
      <vt:lpstr>Đặt vấn đề</vt:lpstr>
      <vt:lpstr>PowerPoint Presentation</vt:lpstr>
      <vt:lpstr>Mục lục</vt:lpstr>
      <vt:lpstr>Cây phân đoạn</vt:lpstr>
      <vt:lpstr>1. Giới thiệu cây phân đoạn </vt:lpstr>
      <vt:lpstr>1. Giới thiệu cây phân đoạn </vt:lpstr>
      <vt:lpstr>1. Giới thiệu cây phân đoạn</vt:lpstr>
      <vt:lpstr>1. Giới thiệu cây phân đoạn</vt:lpstr>
      <vt:lpstr>2. Các thao tác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Cài đặt cây phân đoạn</vt:lpstr>
      <vt:lpstr>3. Cài đặt cây phân đoạn</vt:lpstr>
      <vt:lpstr>3. Cài đặt cây phân đoạn</vt:lpstr>
      <vt:lpstr>3. Cài đặt cây phân đoạn</vt:lpstr>
      <vt:lpstr>3. Cài đặt cây phân đoạn</vt:lpstr>
      <vt:lpstr>3. Cài đặt cây phân đoạn</vt:lpstr>
      <vt:lpstr>3. Cài đặt cây phân đoạn</vt:lpstr>
      <vt:lpstr>3. Cài đặt cây phân đoạn</vt:lpstr>
      <vt:lpstr>4. Độ phức tạp</vt:lpstr>
      <vt:lpstr>4. Độ phức tạp</vt:lpstr>
      <vt:lpstr>5. Ưu nhược điểm</vt:lpstr>
      <vt:lpstr>5. Ưu nhược điểm</vt:lpstr>
      <vt:lpstr>6. Ứng dụng</vt:lpstr>
      <vt:lpstr>PowerPoint Presentation</vt:lpstr>
      <vt:lpstr>PowerPoint Presentation</vt:lpstr>
      <vt:lpstr>6. Ứng dụng</vt:lpstr>
      <vt:lpstr>6. Ứng dụng trong xử lý hình ảnh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Quang Phan</dc:creator>
  <cp:lastModifiedBy>Quang Phan</cp:lastModifiedBy>
  <cp:revision>1</cp:revision>
  <dcterms:modified xsi:type="dcterms:W3CDTF">2023-04-12T16:31:23Z</dcterms:modified>
</cp:coreProperties>
</file>