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4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FBDFE7"/>
            </a:gs>
            <a:gs pos="21250">
              <a:srgbClr val="FAD6E0"/>
            </a:gs>
            <a:gs pos="5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QUYNHANHTRINH95@gmail.com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2020-12-30T17:48:46Z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