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4" r:id="rId10"/>
    <p:sldId id="276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DCD3-6598-4B65-86D5-6178F940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0259E-9942-4BE0-AFAF-ED98CEC05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B8E-DB1F-4DC8-AA49-60CF96CC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69F1-A33D-4D42-B545-EE92609A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63B5-2920-415D-B138-A5B208AD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B2D6-6466-42F2-B231-18AF7D43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04D34-CC1A-40A3-A06A-C09CCB6C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FBB3-B007-4383-B224-43E64716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A74C-29AB-464F-842D-0218EC83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A472-ADCB-4530-B978-DA56BB85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98DA0-0BF2-4DF3-B897-962F36DE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E438C-5D7C-4F3C-B156-A8B035F2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4CB0-0285-45BF-8A96-A686C7B3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A61D9-4096-4FC6-96A5-3F4CED8C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7221-FDF6-44BD-8979-101B531A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8801-EBA0-4D5E-A202-EB012B64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EA8A-20F3-4F3B-BD5D-DBB7670F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64E0-699B-4D6F-BA97-52288820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0C55-E9DE-47FA-B69B-0CF47C11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A18D-53B2-42D4-B2E8-7093CCA6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380-C717-488D-B740-69D32D58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95378-04DF-4ABB-B17F-FFB462927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869F-2C45-4054-8A25-4104776F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74A1-AC96-4DD7-97BA-1ECCAB3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BAE99-7DFF-4D39-AE81-0B4C627D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2D54-A112-4B01-AB72-5EE320BB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B466-ABEE-4F82-BD0F-D85D73422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BCB2-F7F1-4E67-A330-83DEBE6B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9FF88-1C3C-4CFD-8553-03424BBC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A4820-193A-4A78-A28A-2187CA2F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E33D-7DFD-4CE3-A769-849C7F7B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9830-38EF-4B5D-A5A7-2A5DF81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AE6C8-B737-43B5-BC91-04D64A54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E76BC-36F3-49D9-ACB1-E9F40A04D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B4DBA-CEF5-4FC7-B288-797DD54D4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9D878-E961-44B7-B0B8-CA37A973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86A36-08E4-47CB-BC21-7F4E11D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65630-CAD0-48E2-9FCA-4201F3FF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B1432-0FD8-4B0D-AB77-D211B2A4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36F9-9A9F-4871-AA42-9570D02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BB477-E22D-4D11-A9BF-E359C47D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4F409-97C4-49E1-B866-4600D048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834B-8EB2-4F76-94A6-B40D8B82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8FAB0-4233-4C2D-808F-E0AF0419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16A8-A5E7-428B-B1A2-2AF7E1D2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C77A-B9FA-4C59-8147-C3FF8F94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7E66-EB53-4AA5-9321-B599ECE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F470-470C-4D8C-A8FC-289D33FE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05BCA-D380-4F38-A90E-ADB468C29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0A6B-DD5A-43AA-AAAD-093B568C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D4CB-4C49-489B-96C7-AF9DDF1A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842E-D805-4EE1-AC6F-91645BA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9F43-25C3-425C-99F5-CFD33C1A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B42D7-5C70-49C0-8F66-E939EC34E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FF14-211B-4CC9-821B-F5BB0F29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CA9D-710F-4727-89C5-4B5C95A7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0896F-52F3-462A-BB7F-4551C86E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D9489-C7B5-4BB5-A883-D70E5539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A9609-BE96-4E89-AAF0-EDFBEC4A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3639-BDE5-483F-AC98-5FC7F764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9A97-2506-4486-AAF3-F3C265EB7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411D-934B-40FA-8EE6-84DE290427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BED8-E844-4C1E-AF67-88FA67EDB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5C3A-939A-4BC7-B529-F098010A9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F8BE-D46F-483D-9E7B-5A0C6D2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EE46-D2E9-486E-B8EB-EDA2FD3CE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208712"/>
          </a:xfrm>
        </p:spPr>
        <p:txBody>
          <a:bodyPr/>
          <a:lstStyle/>
          <a:p>
            <a:r>
              <a:rPr lang="en-US" dirty="0"/>
              <a:t>Emotion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4FF42-261A-4AD7-B8D3-F320A387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9566"/>
            <a:ext cx="9144000" cy="2128234"/>
          </a:xfrm>
        </p:spPr>
        <p:txBody>
          <a:bodyPr/>
          <a:lstStyle/>
          <a:p>
            <a:r>
              <a:rPr lang="en-US" dirty="0"/>
              <a:t>Name:				ID</a:t>
            </a:r>
          </a:p>
          <a:p>
            <a:r>
              <a:rPr lang="en-US" dirty="0"/>
              <a:t>Ifty Mohammad Rezwan		1430554042</a:t>
            </a:r>
          </a:p>
        </p:txBody>
      </p:sp>
    </p:spTree>
    <p:extLst>
      <p:ext uri="{BB962C8B-B14F-4D97-AF65-F5344CB8AC3E}">
        <p14:creationId xmlns:p14="http://schemas.microsoft.com/office/powerpoint/2010/main" val="733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AE1D-2769-44B9-A43B-1BDFECA2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32BF-8223-43BF-BBD7-ACF4F5B5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Y. Tang, “Deep learning using linear support vector machines,” (SVM +CNN) , Accuracy 71.2%</a:t>
            </a:r>
          </a:p>
          <a:p>
            <a:endParaRPr lang="en-US" dirty="0"/>
          </a:p>
          <a:p>
            <a:r>
              <a:rPr lang="en-US" dirty="0"/>
              <a:t>Y. Guo, D. Tao, J. Yu, H. </a:t>
            </a:r>
            <a:r>
              <a:rPr lang="en-US" dirty="0" err="1"/>
              <a:t>Xiong</a:t>
            </a:r>
            <a:r>
              <a:rPr lang="en-US" dirty="0"/>
              <a:t>, Y. Li, and D. Tao, “Deep neural networks with relativity learning for facial expression recognition” (CNN + loss layer), Accuracy 71.33% </a:t>
            </a:r>
          </a:p>
          <a:p>
            <a:endParaRPr lang="en-US" dirty="0"/>
          </a:p>
          <a:p>
            <a:r>
              <a:rPr lang="en-US" dirty="0"/>
              <a:t>Fer 2013,Kaggle Competition Winner used RBM </a:t>
            </a:r>
            <a:r>
              <a:rPr lang="en-US"/>
              <a:t>and achieved 71.12%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5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EE42-0C33-40B4-B1B4-6D66ADD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7AEF-B2B4-407D-BB30-44F49E34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endParaRPr lang="en-US" dirty="0"/>
          </a:p>
          <a:p>
            <a:r>
              <a:rPr lang="en-US" dirty="0"/>
              <a:t>Feature Extraction through Convolutional Neural Networks</a:t>
            </a:r>
          </a:p>
          <a:p>
            <a:endParaRPr lang="en-US" dirty="0"/>
          </a:p>
          <a:p>
            <a:r>
              <a:rPr lang="en-US" dirty="0"/>
              <a:t>Classify through SoftMax Layer  and Non Negative Likelihood.</a:t>
            </a:r>
          </a:p>
        </p:txBody>
      </p:sp>
    </p:spTree>
    <p:extLst>
      <p:ext uri="{BB962C8B-B14F-4D97-AF65-F5344CB8AC3E}">
        <p14:creationId xmlns:p14="http://schemas.microsoft.com/office/powerpoint/2010/main" val="376932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C17F-D1C8-41B3-9FB6-B4EDC875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Library &amp;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6B65-F19B-4214-BF26-CD550EF0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(Overall Scripting)</a:t>
            </a:r>
          </a:p>
          <a:p>
            <a:endParaRPr lang="en-US" dirty="0"/>
          </a:p>
          <a:p>
            <a:r>
              <a:rPr lang="en-US" dirty="0"/>
              <a:t>PIL (Image Processing)</a:t>
            </a:r>
          </a:p>
          <a:p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 (Image Processing &amp; Confusion Matrix)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(Conv Net , </a:t>
            </a:r>
            <a:r>
              <a:rPr lang="en-US" dirty="0" err="1"/>
              <a:t>Softmax</a:t>
            </a:r>
            <a:r>
              <a:rPr lang="en-US" dirty="0"/>
              <a:t> &amp; Others)</a:t>
            </a:r>
          </a:p>
        </p:txBody>
      </p:sp>
    </p:spTree>
    <p:extLst>
      <p:ext uri="{BB962C8B-B14F-4D97-AF65-F5344CB8AC3E}">
        <p14:creationId xmlns:p14="http://schemas.microsoft.com/office/powerpoint/2010/main" val="336196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B8948-0A90-46CB-AA51-9D8522DD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ED957-99D8-4614-B754-C8FFC636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Image Flip (Horizontal and Vertical)</a:t>
            </a:r>
          </a:p>
          <a:p>
            <a:endParaRPr lang="en-US" dirty="0"/>
          </a:p>
          <a:p>
            <a:r>
              <a:rPr lang="en-US" dirty="0"/>
              <a:t>Image Crops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B284-342F-47CE-8134-B9F9A20B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 with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B64F-2465-4AA1-BF21-3201BF95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Wrangling data to the shape </a:t>
            </a:r>
            <a:r>
              <a:rPr lang="en-US" dirty="0" err="1"/>
              <a:t>Pytorch</a:t>
            </a:r>
            <a:r>
              <a:rPr lang="en-US" dirty="0"/>
              <a:t> supports or wants as input</a:t>
            </a:r>
          </a:p>
          <a:p>
            <a:endParaRPr lang="en-US" dirty="0"/>
          </a:p>
          <a:p>
            <a:r>
              <a:rPr lang="en-US" dirty="0"/>
              <a:t>Tensor &amp; Array Mismatch</a:t>
            </a:r>
          </a:p>
        </p:txBody>
      </p:sp>
    </p:spTree>
    <p:extLst>
      <p:ext uri="{BB962C8B-B14F-4D97-AF65-F5344CB8AC3E}">
        <p14:creationId xmlns:p14="http://schemas.microsoft.com/office/powerpoint/2010/main" val="368962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1B85-D5C0-42A0-9BEB-37DAAE8F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Optimizer &amp; Loss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CA01-1E25-4092-8B06-09D80097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 = Stochastic Gradient Descent</a:t>
            </a:r>
          </a:p>
          <a:p>
            <a:endParaRPr lang="en-US" dirty="0"/>
          </a:p>
          <a:p>
            <a:r>
              <a:rPr lang="en-US" dirty="0"/>
              <a:t>Loss Function  = 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422588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E053-3E25-4B8A-8929-ADF7EE3C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 (Approach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84EA-C2F7-4E87-9BFF-042F5725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extractor = VGG19</a:t>
            </a:r>
          </a:p>
          <a:p>
            <a:r>
              <a:rPr lang="en-US" dirty="0"/>
              <a:t>Mixture of two kinds of layers </a:t>
            </a:r>
          </a:p>
          <a:p>
            <a:r>
              <a:rPr lang="en-US" dirty="0"/>
              <a:t>Conv layers with </a:t>
            </a:r>
            <a:r>
              <a:rPr lang="en-US" dirty="0" err="1"/>
              <a:t>batchnorm</a:t>
            </a:r>
            <a:r>
              <a:rPr lang="en-US" dirty="0"/>
              <a:t> and </a:t>
            </a:r>
            <a:r>
              <a:rPr lang="en-US" dirty="0" err="1"/>
              <a:t>ReLU</a:t>
            </a:r>
            <a:r>
              <a:rPr lang="en-US" dirty="0"/>
              <a:t> followed by </a:t>
            </a:r>
            <a:r>
              <a:rPr lang="en-US" dirty="0" err="1"/>
              <a:t>maxpooling</a:t>
            </a:r>
            <a:r>
              <a:rPr lang="en-US" dirty="0"/>
              <a:t> layers.</a:t>
            </a:r>
          </a:p>
          <a:p>
            <a:r>
              <a:rPr lang="en-US" dirty="0"/>
              <a:t>Accuracy of around 72% on the Test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44FC7-C281-41F1-9FDF-F6D3E8E75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19" y="4320794"/>
            <a:ext cx="5734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2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DBB4-6C1E-4DD9-AF40-C900DC16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 (Approach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0BE-03BE-4151-8154-FE2B35C7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FBE10-84E5-4FF7-8663-833446FE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29" y="1532586"/>
            <a:ext cx="7418232" cy="48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6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5AFE-52D5-47A8-A978-C878C151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83C1-7DEC-4DDD-8D83-405DA125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hyperparameters (Mostly empirical)</a:t>
            </a:r>
          </a:p>
          <a:p>
            <a:endParaRPr lang="en-US" dirty="0"/>
          </a:p>
          <a:p>
            <a:r>
              <a:rPr lang="en-US" dirty="0"/>
              <a:t>Channel Manipulation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zero_grad</a:t>
            </a:r>
            <a:r>
              <a:rPr lang="en-US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6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FAB9-FE42-4621-B335-EEF94F79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&amp;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64DF-7A16-4044-9134-519DADA5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&amp; Surprise are quite accurate while others are not.</a:t>
            </a:r>
          </a:p>
          <a:p>
            <a:endParaRPr lang="en-US" dirty="0"/>
          </a:p>
          <a:p>
            <a:r>
              <a:rPr lang="en-US" dirty="0"/>
              <a:t>Might be due to imbalance in the training dataset.</a:t>
            </a:r>
          </a:p>
          <a:p>
            <a:endParaRPr lang="en-US" dirty="0"/>
          </a:p>
          <a:p>
            <a:r>
              <a:rPr lang="en-US" dirty="0"/>
              <a:t>Anger, Disgust, Fear &amp; Sad are quite similar. We can see the co-relations in the confusion matrix.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0E21-77D4-4B5A-9AE6-8AF3FE06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Emotion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3B94-F6D8-4A17-A65B-F8E6810C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aspect in machine to human transition.</a:t>
            </a:r>
          </a:p>
          <a:p>
            <a:endParaRPr lang="en-US" dirty="0"/>
          </a:p>
          <a:p>
            <a:r>
              <a:rPr lang="en-US" dirty="0"/>
              <a:t>Has many Applications, Education, Health, Surveillance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6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A006C9-ED88-4D70-BAAD-972D3ABE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84FADE-D210-464E-8177-2BF46BDF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Choices</a:t>
            </a:r>
          </a:p>
          <a:p>
            <a:endParaRPr lang="en-US" dirty="0"/>
          </a:p>
          <a:p>
            <a:r>
              <a:rPr lang="en-US" dirty="0"/>
              <a:t>Some too big. E.g. </a:t>
            </a:r>
            <a:r>
              <a:rPr lang="en-US" dirty="0" err="1"/>
              <a:t>Affectnet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too small. E.g. Jaffe </a:t>
            </a:r>
          </a:p>
          <a:p>
            <a:endParaRPr lang="en-US" dirty="0"/>
          </a:p>
          <a:p>
            <a:r>
              <a:rPr lang="en-US" dirty="0"/>
              <a:t>Some lack variety. E.g. CK+</a:t>
            </a:r>
          </a:p>
        </p:txBody>
      </p:sp>
    </p:spTree>
    <p:extLst>
      <p:ext uri="{BB962C8B-B14F-4D97-AF65-F5344CB8AC3E}">
        <p14:creationId xmlns:p14="http://schemas.microsoft.com/office/powerpoint/2010/main" val="8738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19B27-3C94-451A-9386-E1F5FB4D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B7D6C3-464F-4C15-94F1-ACAD935FF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FER 2013</a:t>
            </a:r>
          </a:p>
          <a:p>
            <a:endParaRPr lang="en-US" dirty="0"/>
          </a:p>
          <a:p>
            <a:r>
              <a:rPr lang="en-US" dirty="0"/>
              <a:t>Source = Kaggle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7 emotions</a:t>
            </a:r>
          </a:p>
          <a:p>
            <a:endParaRPr lang="en-US" dirty="0"/>
          </a:p>
          <a:p>
            <a:r>
              <a:rPr lang="en-US" dirty="0"/>
              <a:t>Around 36000 images</a:t>
            </a:r>
          </a:p>
          <a:p>
            <a:endParaRPr lang="en-US" dirty="0"/>
          </a:p>
          <a:p>
            <a:r>
              <a:rPr lang="en-US" dirty="0"/>
              <a:t>Variety</a:t>
            </a:r>
          </a:p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21EE77D-627F-472A-A361-79936529BB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690688"/>
            <a:ext cx="4629150" cy="3676650"/>
          </a:xfrm>
        </p:spPr>
      </p:pic>
    </p:spTree>
    <p:extLst>
      <p:ext uri="{BB962C8B-B14F-4D97-AF65-F5344CB8AC3E}">
        <p14:creationId xmlns:p14="http://schemas.microsoft.com/office/powerpoint/2010/main" val="84421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AE0BE-3BCA-4818-A445-F249995E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Distribution (Training)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AB2899-D0D1-4C1F-A1C2-7B0C05C2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Angry = 3995 </a:t>
            </a:r>
          </a:p>
          <a:p>
            <a:r>
              <a:rPr lang="en-US" dirty="0"/>
              <a:t>Disgust = 0436</a:t>
            </a:r>
          </a:p>
          <a:p>
            <a:r>
              <a:rPr lang="en-US" dirty="0"/>
              <a:t>Fear = 4097</a:t>
            </a:r>
          </a:p>
          <a:p>
            <a:r>
              <a:rPr lang="en-US" dirty="0"/>
              <a:t>Happy = 7215</a:t>
            </a:r>
          </a:p>
          <a:p>
            <a:r>
              <a:rPr lang="en-US" dirty="0"/>
              <a:t>Sad = 4830</a:t>
            </a:r>
          </a:p>
          <a:p>
            <a:r>
              <a:rPr lang="en-US" dirty="0"/>
              <a:t>Surprise = 3171</a:t>
            </a:r>
          </a:p>
          <a:p>
            <a:r>
              <a:rPr lang="en-US" dirty="0"/>
              <a:t>Neutral = 4965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212072-63C5-4128-A7CD-D504ABD646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6" y="1690688"/>
            <a:ext cx="4542850" cy="3834349"/>
          </a:xfrm>
        </p:spPr>
      </p:pic>
    </p:spTree>
    <p:extLst>
      <p:ext uri="{BB962C8B-B14F-4D97-AF65-F5344CB8AC3E}">
        <p14:creationId xmlns:p14="http://schemas.microsoft.com/office/powerpoint/2010/main" val="243508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DF74-B0AF-4999-880C-A198FD29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Distribution (Validation)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C135-A0FD-445C-B3DC-BFF2C6AD8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Angry = 467</a:t>
            </a:r>
          </a:p>
          <a:p>
            <a:r>
              <a:rPr lang="en-US" dirty="0"/>
              <a:t>Disgust = 056</a:t>
            </a:r>
          </a:p>
          <a:p>
            <a:r>
              <a:rPr lang="en-US" dirty="0"/>
              <a:t>Fear = 496</a:t>
            </a:r>
          </a:p>
          <a:p>
            <a:r>
              <a:rPr lang="en-US" dirty="0"/>
              <a:t>Happy = 895</a:t>
            </a:r>
          </a:p>
          <a:p>
            <a:r>
              <a:rPr lang="en-US" dirty="0"/>
              <a:t>Sad = 653</a:t>
            </a:r>
          </a:p>
          <a:p>
            <a:r>
              <a:rPr lang="en-US" dirty="0"/>
              <a:t>Surprise = 415</a:t>
            </a:r>
          </a:p>
          <a:p>
            <a:r>
              <a:rPr lang="en-US" dirty="0"/>
              <a:t>Neutral = 607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6D7488-4BED-4354-939E-1A8FF0632A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42" y="1690688"/>
            <a:ext cx="4559121" cy="4038066"/>
          </a:xfrm>
        </p:spPr>
      </p:pic>
    </p:spTree>
    <p:extLst>
      <p:ext uri="{BB962C8B-B14F-4D97-AF65-F5344CB8AC3E}">
        <p14:creationId xmlns:p14="http://schemas.microsoft.com/office/powerpoint/2010/main" val="63236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4A56-BEC8-41F2-8803-C7D29808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Distribution (Test)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C35A-F702-48E5-B2E7-DA68EBD74E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Angry = 491</a:t>
            </a:r>
          </a:p>
          <a:p>
            <a:r>
              <a:rPr lang="en-US" dirty="0"/>
              <a:t>Disgust = 055</a:t>
            </a:r>
          </a:p>
          <a:p>
            <a:r>
              <a:rPr lang="en-US" dirty="0"/>
              <a:t>Fear = 528</a:t>
            </a:r>
          </a:p>
          <a:p>
            <a:r>
              <a:rPr lang="en-US" dirty="0"/>
              <a:t>Happy = 879</a:t>
            </a:r>
          </a:p>
          <a:p>
            <a:r>
              <a:rPr lang="en-US" dirty="0"/>
              <a:t>Sad = 594</a:t>
            </a:r>
          </a:p>
          <a:p>
            <a:r>
              <a:rPr lang="en-US" dirty="0"/>
              <a:t>Surprise = 416</a:t>
            </a:r>
          </a:p>
          <a:p>
            <a:r>
              <a:rPr lang="en-US" dirty="0"/>
              <a:t>Neutral = 626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37BC13-8137-41E1-94BA-587469ABB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80" y="1549020"/>
            <a:ext cx="4529623" cy="4090461"/>
          </a:xfrm>
        </p:spPr>
      </p:pic>
    </p:spTree>
    <p:extLst>
      <p:ext uri="{BB962C8B-B14F-4D97-AF65-F5344CB8AC3E}">
        <p14:creationId xmlns:p14="http://schemas.microsoft.com/office/powerpoint/2010/main" val="134144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3D54-2055-452B-9C1A-618C3C13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E0CB4-AFAB-4D43-A984-1E061D9B6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Uneven dataset distribution.</a:t>
            </a:r>
          </a:p>
          <a:p>
            <a:endParaRPr lang="en-US" dirty="0"/>
          </a:p>
          <a:p>
            <a:r>
              <a:rPr lang="en-US" dirty="0"/>
              <a:t>Some faces are misclassified.</a:t>
            </a:r>
          </a:p>
          <a:p>
            <a:endParaRPr lang="en-US" dirty="0"/>
          </a:p>
          <a:p>
            <a:r>
              <a:rPr lang="en-US" dirty="0"/>
              <a:t>Papers using this dataset haven’t achieved more than 71.33% using shallow networks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E47BC-5FE2-482B-812B-49C01367FD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29" y="1885938"/>
            <a:ext cx="3979572" cy="3086124"/>
          </a:xfrm>
        </p:spPr>
      </p:pic>
    </p:spTree>
    <p:extLst>
      <p:ext uri="{BB962C8B-B14F-4D97-AF65-F5344CB8AC3E}">
        <p14:creationId xmlns:p14="http://schemas.microsoft.com/office/powerpoint/2010/main" val="208851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695EEE-ECA9-4EA9-8340-85228DD9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and Libraries Used For Data Viz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DEF67-C515-487F-B93B-FDC04887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,  Pandas &amp; </a:t>
            </a:r>
            <a:r>
              <a:rPr lang="en-US" dirty="0" err="1"/>
              <a:t>Jupyter</a:t>
            </a:r>
            <a:r>
              <a:rPr lang="en-US" dirty="0"/>
              <a:t> Notebook for data insight</a:t>
            </a:r>
          </a:p>
          <a:p>
            <a:endParaRPr lang="en-US" dirty="0"/>
          </a:p>
          <a:p>
            <a:r>
              <a:rPr lang="en-US" dirty="0" err="1"/>
              <a:t>RapidTables</a:t>
            </a:r>
            <a:r>
              <a:rPr lang="en-US" dirty="0"/>
              <a:t> for </a:t>
            </a:r>
            <a:r>
              <a:rPr lang="en-US" dirty="0" err="1"/>
              <a:t>PieChart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Matplotlib &amp; </a:t>
            </a:r>
            <a:r>
              <a:rPr lang="en-US" dirty="0" err="1"/>
              <a:t>Numpy</a:t>
            </a:r>
            <a:r>
              <a:rPr lang="en-US" dirty="0"/>
              <a:t>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078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472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Emotion Filter</vt:lpstr>
      <vt:lpstr>Human Emotion</vt:lpstr>
      <vt:lpstr>Dataset</vt:lpstr>
      <vt:lpstr>Dataset</vt:lpstr>
      <vt:lpstr>Dataset Distribution (Training)</vt:lpstr>
      <vt:lpstr>Dataset Distribution (Validation)</vt:lpstr>
      <vt:lpstr>Dataset Distribution (Test)</vt:lpstr>
      <vt:lpstr>Challenges</vt:lpstr>
      <vt:lpstr>Software and Libraries Used For Data Viz</vt:lpstr>
      <vt:lpstr>Previous Literature</vt:lpstr>
      <vt:lpstr>Approaches</vt:lpstr>
      <vt:lpstr>Library &amp; Language</vt:lpstr>
      <vt:lpstr>Data Preprocessing</vt:lpstr>
      <vt:lpstr>Difficulties with Data Preprocessing</vt:lpstr>
      <vt:lpstr>Optimizer &amp; Loss Function </vt:lpstr>
      <vt:lpstr>CNN (Approach 1)</vt:lpstr>
      <vt:lpstr>CNN (Approach 1)</vt:lpstr>
      <vt:lpstr>Difficulties Faced</vt:lpstr>
      <vt:lpstr>Conclusion &amp;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Filter</dc:title>
  <dc:creator>Ifty Mohammad Rezwan</dc:creator>
  <cp:lastModifiedBy>Ifty Mohammad Rezwan</cp:lastModifiedBy>
  <cp:revision>31</cp:revision>
  <dcterms:created xsi:type="dcterms:W3CDTF">2019-12-01T00:48:56Z</dcterms:created>
  <dcterms:modified xsi:type="dcterms:W3CDTF">2019-12-02T05:28:40Z</dcterms:modified>
</cp:coreProperties>
</file>