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789D-0A8F-4FE5-AE93-8C23CA371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68803-5392-4C0E-A7AB-5F01FD846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5A882-E918-4F23-BCB7-B2CBABFC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8040-2985-45A7-97D2-8E2B8CDFC13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17A45-DC2C-47A7-9BC1-EB584EE3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6B271-206D-4C78-B683-020BA9CE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8545-3EC0-495E-AAE3-8FE62EC2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5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2A9F-C5C5-4C6B-A2D4-E9B47965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D73FA-D33E-4F91-A3B5-F77196E81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0CF0-6D70-482B-8A27-CC1E27F1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8040-2985-45A7-97D2-8E2B8CDFC13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32DD-DADD-4744-B917-31C3CFE8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79455-FF01-4101-AD6A-1832B354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8545-3EC0-495E-AAE3-8FE62EC2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4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220DA-E6C5-4CDF-B097-65ECB5B4B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5899B-C1DD-4C52-9145-7F8521DC7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83E97-336A-487C-92A3-0DE37B26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8040-2985-45A7-97D2-8E2B8CDFC13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A3464-1723-42E1-A8BE-08258AC6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FF7DF-4C24-4DAF-B917-A28C6D84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8545-3EC0-495E-AAE3-8FE62EC2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6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FA58-4F2B-4581-BDEA-036B3981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7047C-9189-493F-91C8-88E08B0BA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4A047-F956-4951-ACDB-47963D30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8040-2985-45A7-97D2-8E2B8CDFC13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A5DF-3BE6-4754-AA37-BC29BE59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FF405-ED70-4FEA-87F8-C6135D39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8545-3EC0-495E-AAE3-8FE62EC2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8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51ED-D454-4ADB-A6EC-595DCE98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D0DE7-85A6-4EFC-B37D-1A114E9C8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2C797-87EC-462B-ABBB-53C4F43D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8040-2985-45A7-97D2-8E2B8CDFC13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FFAF-82A2-495F-BE55-D436A816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54639-8A0B-47F4-B78F-6DCD750C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8545-3EC0-495E-AAE3-8FE62EC2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3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1827-6654-4985-9614-B2810037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A8340-0210-4110-B488-457524712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15131-0E0F-483B-9D62-F27E382E9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0B60F-6CCC-42C3-9791-952B9397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8040-2985-45A7-97D2-8E2B8CDFC13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89B20-99FA-476E-8396-B6817EF6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26B3D-E55F-4C58-BA72-5D97894F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8545-3EC0-495E-AAE3-8FE62EC2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4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7566-93F9-4C02-A18B-54B324F4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295E6-E158-4847-BA5B-9B29F6177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52A3E-D42C-4F3B-B023-A80F99E32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F81A9-66D6-413E-AB20-607EB9F90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AF54D-BCED-4FDE-BF53-DC05D52A8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4774C-E3CD-4CCE-A744-DC56D6CB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8040-2985-45A7-97D2-8E2B8CDFC13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444E2-89F9-4BA8-AD6C-831D9191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EABCF-8044-4873-BC4F-5DD91F41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8545-3EC0-495E-AAE3-8FE62EC2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5157-33A7-40F0-A202-A2CFFB18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0A0B4-CF61-4500-895E-E097347F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8040-2985-45A7-97D2-8E2B8CDFC13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9A5F9-9A78-4CA0-84E2-BABEBA36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562D8-7FF4-48FC-B4BF-7310039A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8545-3EC0-495E-AAE3-8FE62EC2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D3E2A-2B36-4A05-9B1B-DCE7F4CB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8040-2985-45A7-97D2-8E2B8CDFC13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51AE9-C84B-4CF7-8184-39FF7B77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4DB31-88BE-4D77-A198-D846A5E0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8545-3EC0-495E-AAE3-8FE62EC2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3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B10C-B4F9-4694-9523-0D84A52C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0309B-7138-4EF3-AE77-D2E8325A3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38C19-2140-40BF-81FB-F70C8252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9B281-2589-43C0-8772-FA008194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8040-2985-45A7-97D2-8E2B8CDFC13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75918-53E8-4CB4-BF3B-D8A84C13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DEF74-9E46-4284-B395-0E1E96FA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8545-3EC0-495E-AAE3-8FE62EC2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0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31A5-7D54-4F4C-81BC-1BF69825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A90DE-64F3-4A68-95F0-DA1FE5B7C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21950-EDAD-4D37-993A-908BADD7B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CAD21-8D52-414F-B00D-EFD75FB2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8040-2985-45A7-97D2-8E2B8CDFC13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03350-09BE-49BB-B33E-F48B3A71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B4CC5-CAFF-43CA-9E3A-6C45F255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8545-3EC0-495E-AAE3-8FE62EC2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9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7EC13-4724-4417-89D7-38BE2D10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00B60-1F7C-4326-BCBB-2A6CDA58F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504B8-9C13-45AD-A46B-06AF1DA53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38040-2985-45A7-97D2-8E2B8CDFC13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1BE2-2508-4BD4-86F4-E359710B7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6F7AB-A94A-437B-8CF4-4B6774AFC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8545-3EC0-495E-AAE3-8FE62EC2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8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EE46-D2E9-486E-B8EB-EDA2FD3CE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208712"/>
          </a:xfrm>
        </p:spPr>
        <p:txBody>
          <a:bodyPr/>
          <a:lstStyle/>
          <a:p>
            <a:r>
              <a:rPr lang="en-US" dirty="0"/>
              <a:t>Emotion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4FF42-261A-4AD7-B8D3-F320A3873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9566"/>
            <a:ext cx="9144000" cy="2128234"/>
          </a:xfrm>
        </p:spPr>
        <p:txBody>
          <a:bodyPr/>
          <a:lstStyle/>
          <a:p>
            <a:r>
              <a:rPr lang="en-US" dirty="0"/>
              <a:t>Name:				ID</a:t>
            </a:r>
          </a:p>
          <a:p>
            <a:r>
              <a:rPr lang="en-US" dirty="0"/>
              <a:t>Ifty Mohammad Rezwan		1430554042</a:t>
            </a:r>
          </a:p>
        </p:txBody>
      </p:sp>
    </p:spTree>
    <p:extLst>
      <p:ext uri="{BB962C8B-B14F-4D97-AF65-F5344CB8AC3E}">
        <p14:creationId xmlns:p14="http://schemas.microsoft.com/office/powerpoint/2010/main" val="73315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19C2-713B-4B00-9662-4D7CA773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Final Submission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00DE-DC3F-4C11-8E61-587B93B87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Resnet18 </a:t>
            </a:r>
          </a:p>
          <a:p>
            <a:endParaRPr lang="en-US" dirty="0"/>
          </a:p>
          <a:p>
            <a:r>
              <a:rPr lang="en-US" dirty="0"/>
              <a:t>Compare results with VGG19</a:t>
            </a:r>
          </a:p>
          <a:p>
            <a:endParaRPr lang="en-US" dirty="0"/>
          </a:p>
          <a:p>
            <a:r>
              <a:rPr lang="en-US" dirty="0"/>
              <a:t>Plot Confusion Matrix for Resnet18</a:t>
            </a:r>
          </a:p>
          <a:p>
            <a:endParaRPr lang="en-US" dirty="0"/>
          </a:p>
          <a:p>
            <a:r>
              <a:rPr lang="en-US" dirty="0"/>
              <a:t>Evaluate the model on some real </a:t>
            </a:r>
            <a:r>
              <a:rPr lang="en-US"/>
              <a:t>world pictures.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5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Emotion Filter</vt:lpstr>
      <vt:lpstr>Final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Filter</dc:title>
  <dc:creator>Ifty Mohammad Rezwan</dc:creator>
  <cp:lastModifiedBy>Ifty Mohammad Rezwan</cp:lastModifiedBy>
  <cp:revision>2</cp:revision>
  <dcterms:created xsi:type="dcterms:W3CDTF">2019-12-01T18:41:23Z</dcterms:created>
  <dcterms:modified xsi:type="dcterms:W3CDTF">2019-12-01T18:44:37Z</dcterms:modified>
</cp:coreProperties>
</file>