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/>
    <p:restoredTop sz="94638"/>
  </p:normalViewPr>
  <p:slideViewPr>
    <p:cSldViewPr snapToGrid="0">
      <p:cViewPr varScale="1">
        <p:scale>
          <a:sx n="121" d="100"/>
          <a:sy n="121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661E8-1767-4236-B6BC-9C98412B6B4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344A9-3602-4091-9364-A7DA3D6A7C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Strategy – to align with corporate direction of AI everything.</a:t>
          </a:r>
        </a:p>
      </dgm:t>
    </dgm:pt>
    <dgm:pt modelId="{BD449B0B-F812-4DCB-9F40-2621E66F13C6}" type="parTrans" cxnId="{F63FDEF9-E5A2-42E9-B8F8-2AE31FE50F99}">
      <dgm:prSet/>
      <dgm:spPr/>
      <dgm:t>
        <a:bodyPr/>
        <a:lstStyle/>
        <a:p>
          <a:endParaRPr lang="en-US"/>
        </a:p>
      </dgm:t>
    </dgm:pt>
    <dgm:pt modelId="{87C9A145-625C-4ABD-8969-7F8BEA3709CC}" type="sibTrans" cxnId="{F63FDEF9-E5A2-42E9-B8F8-2AE31FE50F99}">
      <dgm:prSet/>
      <dgm:spPr/>
      <dgm:t>
        <a:bodyPr/>
        <a:lstStyle/>
        <a:p>
          <a:endParaRPr lang="en-US"/>
        </a:p>
      </dgm:t>
    </dgm:pt>
    <dgm:pt modelId="{053A62AF-35DE-4F7A-81E0-D25C3A785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Internal Roadmap</a:t>
          </a:r>
        </a:p>
      </dgm:t>
    </dgm:pt>
    <dgm:pt modelId="{BCD658A0-C2BC-48B2-B48A-01629ED31369}" type="parTrans" cxnId="{9AAACBD6-29C9-4C13-A850-0B1EF70343E9}">
      <dgm:prSet/>
      <dgm:spPr/>
      <dgm:t>
        <a:bodyPr/>
        <a:lstStyle/>
        <a:p>
          <a:endParaRPr lang="en-US"/>
        </a:p>
      </dgm:t>
    </dgm:pt>
    <dgm:pt modelId="{6782A4B5-9469-4383-890F-D11BBDB5781E}" type="sibTrans" cxnId="{9AAACBD6-29C9-4C13-A850-0B1EF70343E9}">
      <dgm:prSet/>
      <dgm:spPr/>
      <dgm:t>
        <a:bodyPr/>
        <a:lstStyle/>
        <a:p>
          <a:endParaRPr lang="en-US"/>
        </a:p>
      </dgm:t>
    </dgm:pt>
    <dgm:pt modelId="{7DE684A1-775F-441F-8EE4-E93C2444E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tools and processes that leverage AI to increase productivity and lower operational cost.</a:t>
          </a:r>
        </a:p>
      </dgm:t>
    </dgm:pt>
    <dgm:pt modelId="{D83801F9-BD04-47C8-9D2D-23A2F1A719FC}" type="parTrans" cxnId="{0CAA6A18-4D5A-4DB9-8F53-3D5B8051D842}">
      <dgm:prSet/>
      <dgm:spPr/>
      <dgm:t>
        <a:bodyPr/>
        <a:lstStyle/>
        <a:p>
          <a:endParaRPr lang="en-US"/>
        </a:p>
      </dgm:t>
    </dgm:pt>
    <dgm:pt modelId="{385CBC17-9DA8-43C3-AD84-4AB8A9A79A02}" type="sibTrans" cxnId="{0CAA6A18-4D5A-4DB9-8F53-3D5B8051D842}">
      <dgm:prSet/>
      <dgm:spPr/>
      <dgm:t>
        <a:bodyPr/>
        <a:lstStyle/>
        <a:p>
          <a:endParaRPr lang="en-US"/>
        </a:p>
      </dgm:t>
    </dgm:pt>
    <dgm:pt modelId="{D4350208-5190-4DB5-B0A4-EFBBD50CC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Internal tool building should be the lab where we develop ideas and technology that find their way into our products.  This is where we start!  DEMO.</a:t>
          </a:r>
        </a:p>
      </dgm:t>
    </dgm:pt>
    <dgm:pt modelId="{D8182BFA-9C77-4204-8EB7-B212F44F63B8}" type="parTrans" cxnId="{E9D770EE-CCC0-45E9-8FD8-696E6FAE6C0D}">
      <dgm:prSet/>
      <dgm:spPr/>
      <dgm:t>
        <a:bodyPr/>
        <a:lstStyle/>
        <a:p>
          <a:endParaRPr lang="en-US"/>
        </a:p>
      </dgm:t>
    </dgm:pt>
    <dgm:pt modelId="{786331B9-C9ED-4B59-A9F3-855AE4C80557}" type="sibTrans" cxnId="{E9D770EE-CCC0-45E9-8FD8-696E6FAE6C0D}">
      <dgm:prSet/>
      <dgm:spPr/>
      <dgm:t>
        <a:bodyPr/>
        <a:lstStyle/>
        <a:p>
          <a:endParaRPr lang="en-US"/>
        </a:p>
      </dgm:t>
    </dgm:pt>
    <dgm:pt modelId="{16CDFB95-2B4B-4B94-B14B-DBDDCA5F35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Client Roadmap</a:t>
          </a:r>
        </a:p>
      </dgm:t>
    </dgm:pt>
    <dgm:pt modelId="{385027FA-0AA2-4412-9DD0-DC260EE7E232}" type="parTrans" cxnId="{4E65DEF0-B87C-4240-9C63-E8E4C3E20551}">
      <dgm:prSet/>
      <dgm:spPr/>
      <dgm:t>
        <a:bodyPr/>
        <a:lstStyle/>
        <a:p>
          <a:endParaRPr lang="en-US"/>
        </a:p>
      </dgm:t>
    </dgm:pt>
    <dgm:pt modelId="{6409B1DA-8B20-4929-9A78-465365732DA4}" type="sibTrans" cxnId="{4E65DEF0-B87C-4240-9C63-E8E4C3E20551}">
      <dgm:prSet/>
      <dgm:spPr/>
      <dgm:t>
        <a:bodyPr/>
        <a:lstStyle/>
        <a:p>
          <a:endParaRPr lang="en-US"/>
        </a:p>
      </dgm:t>
    </dgm:pt>
    <dgm:pt modelId="{7D52D627-1A9C-4E0F-BBEF-48BB63158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Move fast and bring products to market that we’re able to iterate quickly.  Think of Gmail being in beta for several years but getting progressively better.</a:t>
          </a:r>
        </a:p>
      </dgm:t>
    </dgm:pt>
    <dgm:pt modelId="{BF2D8123-F7E5-4B58-9787-E3B3A72289E9}" type="parTrans" cxnId="{8669581E-3BFA-4415-B9A7-7DB69E5D3385}">
      <dgm:prSet/>
      <dgm:spPr/>
      <dgm:t>
        <a:bodyPr/>
        <a:lstStyle/>
        <a:p>
          <a:endParaRPr lang="en-US"/>
        </a:p>
      </dgm:t>
    </dgm:pt>
    <dgm:pt modelId="{4EDAEAAC-2EF4-4B21-BF93-17FA7EA5D3A8}" type="sibTrans" cxnId="{8669581E-3BFA-4415-B9A7-7DB69E5D3385}">
      <dgm:prSet/>
      <dgm:spPr/>
      <dgm:t>
        <a:bodyPr/>
        <a:lstStyle/>
        <a:p>
          <a:endParaRPr lang="en-US"/>
        </a:p>
      </dgm:t>
    </dgm:pt>
    <dgm:pt modelId="{C60E08E7-F500-4676-885F-17366FF41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Roll out beta of AI based Unitrax documentation.  This has low risk, no client data, and no PII.  It can even be deployed in the cloud to keep costs low.</a:t>
          </a:r>
        </a:p>
      </dgm:t>
    </dgm:pt>
    <dgm:pt modelId="{BB7DB304-F43E-403C-AB44-8988E51C5F5D}" type="parTrans" cxnId="{66AD7374-7A45-4C52-98C1-FF7EBAD84CFA}">
      <dgm:prSet/>
      <dgm:spPr/>
      <dgm:t>
        <a:bodyPr/>
        <a:lstStyle/>
        <a:p>
          <a:endParaRPr lang="en-US"/>
        </a:p>
      </dgm:t>
    </dgm:pt>
    <dgm:pt modelId="{BA590A30-5BDB-4BF9-A2DD-112C657228E8}" type="sibTrans" cxnId="{66AD7374-7A45-4C52-98C1-FF7EBAD84CFA}">
      <dgm:prSet/>
      <dgm:spPr/>
      <dgm:t>
        <a:bodyPr/>
        <a:lstStyle/>
        <a:p>
          <a:endParaRPr lang="en-US"/>
        </a:p>
      </dgm:t>
    </dgm:pt>
    <dgm:pt modelId="{D9FEFFDA-7A18-402D-AC89-D4E968808B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Investment</a:t>
          </a:r>
        </a:p>
      </dgm:t>
    </dgm:pt>
    <dgm:pt modelId="{92AA5A90-B6DD-44D5-A7A3-476F56589A4F}" type="parTrans" cxnId="{709EEB3E-1313-4E5C-A880-DDD4CF2EDA05}">
      <dgm:prSet/>
      <dgm:spPr/>
      <dgm:t>
        <a:bodyPr/>
        <a:lstStyle/>
        <a:p>
          <a:endParaRPr lang="en-US"/>
        </a:p>
      </dgm:t>
    </dgm:pt>
    <dgm:pt modelId="{CDFA5AA5-3B64-4638-9D28-7DD83A0AC7A8}" type="sibTrans" cxnId="{709EEB3E-1313-4E5C-A880-DDD4CF2EDA05}">
      <dgm:prSet/>
      <dgm:spPr/>
      <dgm:t>
        <a:bodyPr/>
        <a:lstStyle/>
        <a:p>
          <a:endParaRPr lang="en-US"/>
        </a:p>
      </dgm:t>
    </dgm:pt>
    <dgm:pt modelId="{8CF1909D-B30A-4551-A83C-AD27A0053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and infrastructure.</a:t>
          </a:r>
        </a:p>
      </dgm:t>
    </dgm:pt>
    <dgm:pt modelId="{590538F4-8B65-4278-BD2F-F4BA9DC6838D}" type="parTrans" cxnId="{D4F4DBA2-26AF-4FCB-AD3F-BEAEEBDA417F}">
      <dgm:prSet/>
      <dgm:spPr/>
      <dgm:t>
        <a:bodyPr/>
        <a:lstStyle/>
        <a:p>
          <a:endParaRPr lang="en-US"/>
        </a:p>
      </dgm:t>
    </dgm:pt>
    <dgm:pt modelId="{315C59A5-6530-404D-AAE4-2B93350908EA}" type="sibTrans" cxnId="{D4F4DBA2-26AF-4FCB-AD3F-BEAEEBDA417F}">
      <dgm:prSet/>
      <dgm:spPr/>
      <dgm:t>
        <a:bodyPr/>
        <a:lstStyle/>
        <a:p>
          <a:endParaRPr lang="en-US"/>
        </a:p>
      </dgm:t>
    </dgm:pt>
    <dgm:pt modelId="{726C3273-EB75-458D-9B95-167F475413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space to focus and get deep.</a:t>
          </a:r>
        </a:p>
      </dgm:t>
    </dgm:pt>
    <dgm:pt modelId="{310E56F9-F860-4575-A1A0-F336702DD6C6}" type="parTrans" cxnId="{69428B4B-3ABA-4019-A767-672B44730087}">
      <dgm:prSet/>
      <dgm:spPr/>
      <dgm:t>
        <a:bodyPr/>
        <a:lstStyle/>
        <a:p>
          <a:endParaRPr lang="en-US"/>
        </a:p>
      </dgm:t>
    </dgm:pt>
    <dgm:pt modelId="{BA166784-4997-4EBA-AE3C-D51D2EB21E48}" type="sibTrans" cxnId="{69428B4B-3ABA-4019-A767-672B44730087}">
      <dgm:prSet/>
      <dgm:spPr/>
      <dgm:t>
        <a:bodyPr/>
        <a:lstStyle/>
        <a:p>
          <a:endParaRPr lang="en-US"/>
        </a:p>
      </dgm:t>
    </dgm:pt>
    <dgm:pt modelId="{61F1756D-6CC6-4DBB-ABBF-86413C751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Will eventually need specialist AI resources to build complete solutions, including model training and tuning.</a:t>
          </a:r>
        </a:p>
      </dgm:t>
    </dgm:pt>
    <dgm:pt modelId="{9D2BD958-EFAA-46FE-BCCD-D9C29961C40F}" type="parTrans" cxnId="{4383DB72-1BDB-4702-905A-7C9EE0A7AA7C}">
      <dgm:prSet/>
      <dgm:spPr/>
      <dgm:t>
        <a:bodyPr/>
        <a:lstStyle/>
        <a:p>
          <a:endParaRPr lang="en-US"/>
        </a:p>
      </dgm:t>
    </dgm:pt>
    <dgm:pt modelId="{A1F1AD97-A6C3-44AE-AB6E-8B93166FCC47}" type="sibTrans" cxnId="{4383DB72-1BDB-4702-905A-7C9EE0A7AA7C}">
      <dgm:prSet/>
      <dgm:spPr/>
      <dgm:t>
        <a:bodyPr/>
        <a:lstStyle/>
        <a:p>
          <a:endParaRPr lang="en-US"/>
        </a:p>
      </dgm:t>
    </dgm:pt>
    <dgm:pt modelId="{E021E90F-21A7-4FAA-AB2F-F8EF3EC7D2C5}" type="pres">
      <dgm:prSet presAssocID="{930661E8-1767-4236-B6BC-9C98412B6B45}" presName="root" presStyleCnt="0">
        <dgm:presLayoutVars>
          <dgm:dir/>
          <dgm:resizeHandles val="exact"/>
        </dgm:presLayoutVars>
      </dgm:prSet>
      <dgm:spPr/>
    </dgm:pt>
    <dgm:pt modelId="{38669F90-5F8D-486E-9316-6DF3FD683B49}" type="pres">
      <dgm:prSet presAssocID="{F15344A9-3602-4091-9364-A7DA3D6A7C66}" presName="compNode" presStyleCnt="0"/>
      <dgm:spPr/>
    </dgm:pt>
    <dgm:pt modelId="{7FEEA70B-33B5-4BAE-9192-3FEDFC73EA1F}" type="pres">
      <dgm:prSet presAssocID="{F15344A9-3602-4091-9364-A7DA3D6A7C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1D2759C-2D09-48AC-AB9D-80218D88E452}" type="pres">
      <dgm:prSet presAssocID="{F15344A9-3602-4091-9364-A7DA3D6A7C66}" presName="iconSpace" presStyleCnt="0"/>
      <dgm:spPr/>
    </dgm:pt>
    <dgm:pt modelId="{BD23972C-5DDE-4584-B21A-013CD5B12833}" type="pres">
      <dgm:prSet presAssocID="{F15344A9-3602-4091-9364-A7DA3D6A7C66}" presName="parTx" presStyleLbl="revTx" presStyleIdx="0" presStyleCnt="8">
        <dgm:presLayoutVars>
          <dgm:chMax val="0"/>
          <dgm:chPref val="0"/>
        </dgm:presLayoutVars>
      </dgm:prSet>
      <dgm:spPr/>
    </dgm:pt>
    <dgm:pt modelId="{F3DABFD5-8FB8-4B6E-8DDF-4719236F7459}" type="pres">
      <dgm:prSet presAssocID="{F15344A9-3602-4091-9364-A7DA3D6A7C66}" presName="txSpace" presStyleCnt="0"/>
      <dgm:spPr/>
    </dgm:pt>
    <dgm:pt modelId="{F27657D3-C77B-4A3B-98F1-CC7A384DD962}" type="pres">
      <dgm:prSet presAssocID="{F15344A9-3602-4091-9364-A7DA3D6A7C66}" presName="desTx" presStyleLbl="revTx" presStyleIdx="1" presStyleCnt="8">
        <dgm:presLayoutVars/>
      </dgm:prSet>
      <dgm:spPr/>
    </dgm:pt>
    <dgm:pt modelId="{76F585E6-FAF3-49C5-8BB0-D68C804B118E}" type="pres">
      <dgm:prSet presAssocID="{87C9A145-625C-4ABD-8969-7F8BEA3709CC}" presName="sibTrans" presStyleCnt="0"/>
      <dgm:spPr/>
    </dgm:pt>
    <dgm:pt modelId="{971B087D-F1F8-4921-A56E-4295047BA772}" type="pres">
      <dgm:prSet presAssocID="{053A62AF-35DE-4F7A-81E0-D25C3A785040}" presName="compNode" presStyleCnt="0"/>
      <dgm:spPr/>
    </dgm:pt>
    <dgm:pt modelId="{44181C60-4FB5-465B-A2D6-B0DFB8AE8F4F}" type="pres">
      <dgm:prSet presAssocID="{053A62AF-35DE-4F7A-81E0-D25C3A7850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DFF2A1-060D-4729-90BC-8D217B132D01}" type="pres">
      <dgm:prSet presAssocID="{053A62AF-35DE-4F7A-81E0-D25C3A785040}" presName="iconSpace" presStyleCnt="0"/>
      <dgm:spPr/>
    </dgm:pt>
    <dgm:pt modelId="{6ABC086E-8C27-4401-B8E6-6435A0CC2BEF}" type="pres">
      <dgm:prSet presAssocID="{053A62AF-35DE-4F7A-81E0-D25C3A785040}" presName="parTx" presStyleLbl="revTx" presStyleIdx="2" presStyleCnt="8">
        <dgm:presLayoutVars>
          <dgm:chMax val="0"/>
          <dgm:chPref val="0"/>
        </dgm:presLayoutVars>
      </dgm:prSet>
      <dgm:spPr/>
    </dgm:pt>
    <dgm:pt modelId="{D6EE15B7-735C-4699-A972-D535EB8806E1}" type="pres">
      <dgm:prSet presAssocID="{053A62AF-35DE-4F7A-81E0-D25C3A785040}" presName="txSpace" presStyleCnt="0"/>
      <dgm:spPr/>
    </dgm:pt>
    <dgm:pt modelId="{A67F8F25-26C1-4039-AF07-18EFF0C4845F}" type="pres">
      <dgm:prSet presAssocID="{053A62AF-35DE-4F7A-81E0-D25C3A785040}" presName="desTx" presStyleLbl="revTx" presStyleIdx="3" presStyleCnt="8">
        <dgm:presLayoutVars/>
      </dgm:prSet>
      <dgm:spPr/>
    </dgm:pt>
    <dgm:pt modelId="{88DF5342-6787-479C-A402-7E3049D798A4}" type="pres">
      <dgm:prSet presAssocID="{6782A4B5-9469-4383-890F-D11BBDB5781E}" presName="sibTrans" presStyleCnt="0"/>
      <dgm:spPr/>
    </dgm:pt>
    <dgm:pt modelId="{90E4DD54-2A6D-45E2-B95F-7B568628DA6F}" type="pres">
      <dgm:prSet presAssocID="{16CDFB95-2B4B-4B94-B14B-DBDDCA5F35FA}" presName="compNode" presStyleCnt="0"/>
      <dgm:spPr/>
    </dgm:pt>
    <dgm:pt modelId="{575E19D1-206D-442B-8330-40E0C881EEB9}" type="pres">
      <dgm:prSet presAssocID="{16CDFB95-2B4B-4B94-B14B-DBDDCA5F35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87D3384-3CFD-4DF0-99E8-1177155B35F5}" type="pres">
      <dgm:prSet presAssocID="{16CDFB95-2B4B-4B94-B14B-DBDDCA5F35FA}" presName="iconSpace" presStyleCnt="0"/>
      <dgm:spPr/>
    </dgm:pt>
    <dgm:pt modelId="{AA65015E-60E0-4940-AA6E-475209306D06}" type="pres">
      <dgm:prSet presAssocID="{16CDFB95-2B4B-4B94-B14B-DBDDCA5F35FA}" presName="parTx" presStyleLbl="revTx" presStyleIdx="4" presStyleCnt="8">
        <dgm:presLayoutVars>
          <dgm:chMax val="0"/>
          <dgm:chPref val="0"/>
        </dgm:presLayoutVars>
      </dgm:prSet>
      <dgm:spPr/>
    </dgm:pt>
    <dgm:pt modelId="{59B0E9FA-308A-4A17-9ED1-4D02A242615B}" type="pres">
      <dgm:prSet presAssocID="{16CDFB95-2B4B-4B94-B14B-DBDDCA5F35FA}" presName="txSpace" presStyleCnt="0"/>
      <dgm:spPr/>
    </dgm:pt>
    <dgm:pt modelId="{C7A2D37F-D0A8-4B02-AAEA-21E186639D6E}" type="pres">
      <dgm:prSet presAssocID="{16CDFB95-2B4B-4B94-B14B-DBDDCA5F35FA}" presName="desTx" presStyleLbl="revTx" presStyleIdx="5" presStyleCnt="8">
        <dgm:presLayoutVars/>
      </dgm:prSet>
      <dgm:spPr/>
    </dgm:pt>
    <dgm:pt modelId="{7A84C304-0E5D-4375-95CF-89C4E5C97D02}" type="pres">
      <dgm:prSet presAssocID="{6409B1DA-8B20-4929-9A78-465365732DA4}" presName="sibTrans" presStyleCnt="0"/>
      <dgm:spPr/>
    </dgm:pt>
    <dgm:pt modelId="{E4A2E9FF-93F1-40F7-8585-233EEB6724AA}" type="pres">
      <dgm:prSet presAssocID="{D9FEFFDA-7A18-402D-AC89-D4E968808B45}" presName="compNode" presStyleCnt="0"/>
      <dgm:spPr/>
    </dgm:pt>
    <dgm:pt modelId="{E3C93EE6-49C0-4805-ACF9-5252B0EE055F}" type="pres">
      <dgm:prSet presAssocID="{D9FEFFDA-7A18-402D-AC89-D4E968808B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C6E03C2-D886-425A-85AE-6D255F16257F}" type="pres">
      <dgm:prSet presAssocID="{D9FEFFDA-7A18-402D-AC89-D4E968808B45}" presName="iconSpace" presStyleCnt="0"/>
      <dgm:spPr/>
    </dgm:pt>
    <dgm:pt modelId="{08A5FB48-B663-4345-B945-A2D0C4312293}" type="pres">
      <dgm:prSet presAssocID="{D9FEFFDA-7A18-402D-AC89-D4E968808B45}" presName="parTx" presStyleLbl="revTx" presStyleIdx="6" presStyleCnt="8">
        <dgm:presLayoutVars>
          <dgm:chMax val="0"/>
          <dgm:chPref val="0"/>
        </dgm:presLayoutVars>
      </dgm:prSet>
      <dgm:spPr/>
    </dgm:pt>
    <dgm:pt modelId="{89B5B742-0B93-49E8-823B-9B3D87F5754C}" type="pres">
      <dgm:prSet presAssocID="{D9FEFFDA-7A18-402D-AC89-D4E968808B45}" presName="txSpace" presStyleCnt="0"/>
      <dgm:spPr/>
    </dgm:pt>
    <dgm:pt modelId="{BB14A73F-43AC-435F-87B8-14A105AC3450}" type="pres">
      <dgm:prSet presAssocID="{D9FEFFDA-7A18-402D-AC89-D4E968808B45}" presName="desTx" presStyleLbl="revTx" presStyleIdx="7" presStyleCnt="8">
        <dgm:presLayoutVars/>
      </dgm:prSet>
      <dgm:spPr/>
    </dgm:pt>
  </dgm:ptLst>
  <dgm:cxnLst>
    <dgm:cxn modelId="{B665D215-D831-4AC5-90DA-300CE219893F}" type="presOf" srcId="{D4350208-5190-4DB5-B0A4-EFBBD50CC7E9}" destId="{A67F8F25-26C1-4039-AF07-18EFF0C4845F}" srcOrd="0" destOrd="1" presId="urn:microsoft.com/office/officeart/2018/2/layout/IconLabelDescriptionList"/>
    <dgm:cxn modelId="{0CAA6A18-4D5A-4DB9-8F53-3D5B8051D842}" srcId="{053A62AF-35DE-4F7A-81E0-D25C3A785040}" destId="{7DE684A1-775F-441F-8EE4-E93C2444EADA}" srcOrd="0" destOrd="0" parTransId="{D83801F9-BD04-47C8-9D2D-23A2F1A719FC}" sibTransId="{385CBC17-9DA8-43C3-AD84-4AB8A9A79A02}"/>
    <dgm:cxn modelId="{8669581E-3BFA-4415-B9A7-7DB69E5D3385}" srcId="{16CDFB95-2B4B-4B94-B14B-DBDDCA5F35FA}" destId="{7D52D627-1A9C-4E0F-BBEF-48BB63158534}" srcOrd="0" destOrd="0" parTransId="{BF2D8123-F7E5-4B58-9787-E3B3A72289E9}" sibTransId="{4EDAEAAC-2EF4-4B21-BF93-17FA7EA5D3A8}"/>
    <dgm:cxn modelId="{709EEB3E-1313-4E5C-A880-DDD4CF2EDA05}" srcId="{930661E8-1767-4236-B6BC-9C98412B6B45}" destId="{D9FEFFDA-7A18-402D-AC89-D4E968808B45}" srcOrd="3" destOrd="0" parTransId="{92AA5A90-B6DD-44D5-A7A3-476F56589A4F}" sibTransId="{CDFA5AA5-3B64-4638-9D28-7DD83A0AC7A8}"/>
    <dgm:cxn modelId="{69428B4B-3ABA-4019-A767-672B44730087}" srcId="{D9FEFFDA-7A18-402D-AC89-D4E968808B45}" destId="{726C3273-EB75-458D-9B95-167F47541373}" srcOrd="1" destOrd="0" parTransId="{310E56F9-F860-4575-A1A0-F336702DD6C6}" sibTransId="{BA166784-4997-4EBA-AE3C-D51D2EB21E48}"/>
    <dgm:cxn modelId="{60696D52-6DDA-4846-A3FE-1B18568D3E40}" type="presOf" srcId="{7DE684A1-775F-441F-8EE4-E93C2444EADA}" destId="{A67F8F25-26C1-4039-AF07-18EFF0C4845F}" srcOrd="0" destOrd="0" presId="urn:microsoft.com/office/officeart/2018/2/layout/IconLabelDescriptionList"/>
    <dgm:cxn modelId="{0655EE64-F7CE-425D-82ED-16DC6780038C}" type="presOf" srcId="{61F1756D-6CC6-4DBB-ABBF-86413C7510EA}" destId="{BB14A73F-43AC-435F-87B8-14A105AC3450}" srcOrd="0" destOrd="2" presId="urn:microsoft.com/office/officeart/2018/2/layout/IconLabelDescriptionList"/>
    <dgm:cxn modelId="{4383DB72-1BDB-4702-905A-7C9EE0A7AA7C}" srcId="{D9FEFFDA-7A18-402D-AC89-D4E968808B45}" destId="{61F1756D-6CC6-4DBB-ABBF-86413C7510EA}" srcOrd="2" destOrd="0" parTransId="{9D2BD958-EFAA-46FE-BCCD-D9C29961C40F}" sibTransId="{A1F1AD97-A6C3-44AE-AB6E-8B93166FCC47}"/>
    <dgm:cxn modelId="{66AD7374-7A45-4C52-98C1-FF7EBAD84CFA}" srcId="{16CDFB95-2B4B-4B94-B14B-DBDDCA5F35FA}" destId="{C60E08E7-F500-4676-885F-17366FF4147D}" srcOrd="1" destOrd="0" parTransId="{BB7DB304-F43E-403C-AB44-8988E51C5F5D}" sibTransId="{BA590A30-5BDB-4BF9-A2DD-112C657228E8}"/>
    <dgm:cxn modelId="{46DF5192-01E1-4F73-A3E9-DEB4A0D186F8}" type="presOf" srcId="{F15344A9-3602-4091-9364-A7DA3D6A7C66}" destId="{BD23972C-5DDE-4584-B21A-013CD5B12833}" srcOrd="0" destOrd="0" presId="urn:microsoft.com/office/officeart/2018/2/layout/IconLabelDescriptionList"/>
    <dgm:cxn modelId="{D4F4DBA2-26AF-4FCB-AD3F-BEAEEBDA417F}" srcId="{D9FEFFDA-7A18-402D-AC89-D4E968808B45}" destId="{8CF1909D-B30A-4551-A83C-AD27A0053309}" srcOrd="0" destOrd="0" parTransId="{590538F4-8B65-4278-BD2F-F4BA9DC6838D}" sibTransId="{315C59A5-6530-404D-AAE4-2B93350908EA}"/>
    <dgm:cxn modelId="{ABB2E9CE-8A6E-4904-8285-01E3BE9DF06B}" type="presOf" srcId="{053A62AF-35DE-4F7A-81E0-D25C3A785040}" destId="{6ABC086E-8C27-4401-B8E6-6435A0CC2BEF}" srcOrd="0" destOrd="0" presId="urn:microsoft.com/office/officeart/2018/2/layout/IconLabelDescriptionList"/>
    <dgm:cxn modelId="{D8BF70CF-0FB5-479B-9335-A6FB10BE94F6}" type="presOf" srcId="{C60E08E7-F500-4676-885F-17366FF4147D}" destId="{C7A2D37F-D0A8-4B02-AAEA-21E186639D6E}" srcOrd="0" destOrd="1" presId="urn:microsoft.com/office/officeart/2018/2/layout/IconLabelDescriptionList"/>
    <dgm:cxn modelId="{9AAACBD6-29C9-4C13-A850-0B1EF70343E9}" srcId="{930661E8-1767-4236-B6BC-9C98412B6B45}" destId="{053A62AF-35DE-4F7A-81E0-D25C3A785040}" srcOrd="1" destOrd="0" parTransId="{BCD658A0-C2BC-48B2-B48A-01629ED31369}" sibTransId="{6782A4B5-9469-4383-890F-D11BBDB5781E}"/>
    <dgm:cxn modelId="{8EAB13E0-A367-40C1-B89C-745A1E63BC5F}" type="presOf" srcId="{7D52D627-1A9C-4E0F-BBEF-48BB63158534}" destId="{C7A2D37F-D0A8-4B02-AAEA-21E186639D6E}" srcOrd="0" destOrd="0" presId="urn:microsoft.com/office/officeart/2018/2/layout/IconLabelDescriptionList"/>
    <dgm:cxn modelId="{CC60E5E0-E67E-4CD2-980B-0032EA15BE28}" type="presOf" srcId="{8CF1909D-B30A-4551-A83C-AD27A0053309}" destId="{BB14A73F-43AC-435F-87B8-14A105AC3450}" srcOrd="0" destOrd="0" presId="urn:microsoft.com/office/officeart/2018/2/layout/IconLabelDescriptionList"/>
    <dgm:cxn modelId="{D72464E3-BCA0-4F84-8F3E-AA900C47C8A8}" type="presOf" srcId="{930661E8-1767-4236-B6BC-9C98412B6B45}" destId="{E021E90F-21A7-4FAA-AB2F-F8EF3EC7D2C5}" srcOrd="0" destOrd="0" presId="urn:microsoft.com/office/officeart/2018/2/layout/IconLabelDescriptionList"/>
    <dgm:cxn modelId="{088D39E6-83A3-4889-9903-C914ADC04DB2}" type="presOf" srcId="{16CDFB95-2B4B-4B94-B14B-DBDDCA5F35FA}" destId="{AA65015E-60E0-4940-AA6E-475209306D06}" srcOrd="0" destOrd="0" presId="urn:microsoft.com/office/officeart/2018/2/layout/IconLabelDescriptionList"/>
    <dgm:cxn modelId="{60DEE2EA-2E79-44FE-8205-BCB22D4C54A5}" type="presOf" srcId="{D9FEFFDA-7A18-402D-AC89-D4E968808B45}" destId="{08A5FB48-B663-4345-B945-A2D0C4312293}" srcOrd="0" destOrd="0" presId="urn:microsoft.com/office/officeart/2018/2/layout/IconLabelDescriptionList"/>
    <dgm:cxn modelId="{3722F5EB-AE9C-451B-BA86-D36C0F05C509}" type="presOf" srcId="{726C3273-EB75-458D-9B95-167F47541373}" destId="{BB14A73F-43AC-435F-87B8-14A105AC3450}" srcOrd="0" destOrd="1" presId="urn:microsoft.com/office/officeart/2018/2/layout/IconLabelDescriptionList"/>
    <dgm:cxn modelId="{E9D770EE-CCC0-45E9-8FD8-696E6FAE6C0D}" srcId="{053A62AF-35DE-4F7A-81E0-D25C3A785040}" destId="{D4350208-5190-4DB5-B0A4-EFBBD50CC7E9}" srcOrd="1" destOrd="0" parTransId="{D8182BFA-9C77-4204-8EB7-B212F44F63B8}" sibTransId="{786331B9-C9ED-4B59-A9F3-855AE4C80557}"/>
    <dgm:cxn modelId="{4E65DEF0-B87C-4240-9C63-E8E4C3E20551}" srcId="{930661E8-1767-4236-B6BC-9C98412B6B45}" destId="{16CDFB95-2B4B-4B94-B14B-DBDDCA5F35FA}" srcOrd="2" destOrd="0" parTransId="{385027FA-0AA2-4412-9DD0-DC260EE7E232}" sibTransId="{6409B1DA-8B20-4929-9A78-465365732DA4}"/>
    <dgm:cxn modelId="{F63FDEF9-E5A2-42E9-B8F8-2AE31FE50F99}" srcId="{930661E8-1767-4236-B6BC-9C98412B6B45}" destId="{F15344A9-3602-4091-9364-A7DA3D6A7C66}" srcOrd="0" destOrd="0" parTransId="{BD449B0B-F812-4DCB-9F40-2621E66F13C6}" sibTransId="{87C9A145-625C-4ABD-8969-7F8BEA3709CC}"/>
    <dgm:cxn modelId="{E7B81C0B-7CC9-4A96-98AB-1AA088D48870}" type="presParOf" srcId="{E021E90F-21A7-4FAA-AB2F-F8EF3EC7D2C5}" destId="{38669F90-5F8D-486E-9316-6DF3FD683B49}" srcOrd="0" destOrd="0" presId="urn:microsoft.com/office/officeart/2018/2/layout/IconLabelDescriptionList"/>
    <dgm:cxn modelId="{8215CAEB-B1EC-47E4-9A50-7073A2EF33EA}" type="presParOf" srcId="{38669F90-5F8D-486E-9316-6DF3FD683B49}" destId="{7FEEA70B-33B5-4BAE-9192-3FEDFC73EA1F}" srcOrd="0" destOrd="0" presId="urn:microsoft.com/office/officeart/2018/2/layout/IconLabelDescriptionList"/>
    <dgm:cxn modelId="{0070F2A0-181E-4C80-A49F-1AC9D5F028B1}" type="presParOf" srcId="{38669F90-5F8D-486E-9316-6DF3FD683B49}" destId="{51D2759C-2D09-48AC-AB9D-80218D88E452}" srcOrd="1" destOrd="0" presId="urn:microsoft.com/office/officeart/2018/2/layout/IconLabelDescriptionList"/>
    <dgm:cxn modelId="{EB456F35-88E2-4F55-B05E-FE192EDA36F4}" type="presParOf" srcId="{38669F90-5F8D-486E-9316-6DF3FD683B49}" destId="{BD23972C-5DDE-4584-B21A-013CD5B12833}" srcOrd="2" destOrd="0" presId="urn:microsoft.com/office/officeart/2018/2/layout/IconLabelDescriptionList"/>
    <dgm:cxn modelId="{F8A0092E-2BEF-4BA7-8D1D-AE301EB457FC}" type="presParOf" srcId="{38669F90-5F8D-486E-9316-6DF3FD683B49}" destId="{F3DABFD5-8FB8-4B6E-8DDF-4719236F7459}" srcOrd="3" destOrd="0" presId="urn:microsoft.com/office/officeart/2018/2/layout/IconLabelDescriptionList"/>
    <dgm:cxn modelId="{8E414B35-B63A-42AE-A74B-AC89F5493458}" type="presParOf" srcId="{38669F90-5F8D-486E-9316-6DF3FD683B49}" destId="{F27657D3-C77B-4A3B-98F1-CC7A384DD962}" srcOrd="4" destOrd="0" presId="urn:microsoft.com/office/officeart/2018/2/layout/IconLabelDescriptionList"/>
    <dgm:cxn modelId="{875E9F07-21DD-4A6E-9349-B4C11525003F}" type="presParOf" srcId="{E021E90F-21A7-4FAA-AB2F-F8EF3EC7D2C5}" destId="{76F585E6-FAF3-49C5-8BB0-D68C804B118E}" srcOrd="1" destOrd="0" presId="urn:microsoft.com/office/officeart/2018/2/layout/IconLabelDescriptionList"/>
    <dgm:cxn modelId="{575FE1C1-1A82-4E77-B10C-F38EB9ED6420}" type="presParOf" srcId="{E021E90F-21A7-4FAA-AB2F-F8EF3EC7D2C5}" destId="{971B087D-F1F8-4921-A56E-4295047BA772}" srcOrd="2" destOrd="0" presId="urn:microsoft.com/office/officeart/2018/2/layout/IconLabelDescriptionList"/>
    <dgm:cxn modelId="{E29058D8-6C5D-4DD8-BE5A-DAD8B0393431}" type="presParOf" srcId="{971B087D-F1F8-4921-A56E-4295047BA772}" destId="{44181C60-4FB5-465B-A2D6-B0DFB8AE8F4F}" srcOrd="0" destOrd="0" presId="urn:microsoft.com/office/officeart/2018/2/layout/IconLabelDescriptionList"/>
    <dgm:cxn modelId="{4CF97444-8321-4614-91B9-5034CD1FC9CA}" type="presParOf" srcId="{971B087D-F1F8-4921-A56E-4295047BA772}" destId="{09DFF2A1-060D-4729-90BC-8D217B132D01}" srcOrd="1" destOrd="0" presId="urn:microsoft.com/office/officeart/2018/2/layout/IconLabelDescriptionList"/>
    <dgm:cxn modelId="{DB9C3669-9BEB-4273-9528-426BD7B1094A}" type="presParOf" srcId="{971B087D-F1F8-4921-A56E-4295047BA772}" destId="{6ABC086E-8C27-4401-B8E6-6435A0CC2BEF}" srcOrd="2" destOrd="0" presId="urn:microsoft.com/office/officeart/2018/2/layout/IconLabelDescriptionList"/>
    <dgm:cxn modelId="{37BE160B-31B5-4842-A11E-35DBFB643D7B}" type="presParOf" srcId="{971B087D-F1F8-4921-A56E-4295047BA772}" destId="{D6EE15B7-735C-4699-A972-D535EB8806E1}" srcOrd="3" destOrd="0" presId="urn:microsoft.com/office/officeart/2018/2/layout/IconLabelDescriptionList"/>
    <dgm:cxn modelId="{C2EB2715-0A1A-4420-BC68-B59179D0E2EC}" type="presParOf" srcId="{971B087D-F1F8-4921-A56E-4295047BA772}" destId="{A67F8F25-26C1-4039-AF07-18EFF0C4845F}" srcOrd="4" destOrd="0" presId="urn:microsoft.com/office/officeart/2018/2/layout/IconLabelDescriptionList"/>
    <dgm:cxn modelId="{71081B4C-CD1A-4FFB-8991-5A7234FCC4DE}" type="presParOf" srcId="{E021E90F-21A7-4FAA-AB2F-F8EF3EC7D2C5}" destId="{88DF5342-6787-479C-A402-7E3049D798A4}" srcOrd="3" destOrd="0" presId="urn:microsoft.com/office/officeart/2018/2/layout/IconLabelDescriptionList"/>
    <dgm:cxn modelId="{BC85B098-9C99-4D5E-9153-AAE91C34079F}" type="presParOf" srcId="{E021E90F-21A7-4FAA-AB2F-F8EF3EC7D2C5}" destId="{90E4DD54-2A6D-45E2-B95F-7B568628DA6F}" srcOrd="4" destOrd="0" presId="urn:microsoft.com/office/officeart/2018/2/layout/IconLabelDescriptionList"/>
    <dgm:cxn modelId="{20191570-EFDE-4450-90FA-5AEAC00E92DA}" type="presParOf" srcId="{90E4DD54-2A6D-45E2-B95F-7B568628DA6F}" destId="{575E19D1-206D-442B-8330-40E0C881EEB9}" srcOrd="0" destOrd="0" presId="urn:microsoft.com/office/officeart/2018/2/layout/IconLabelDescriptionList"/>
    <dgm:cxn modelId="{107DF4C4-E9DE-4226-96AC-0A2548F8D292}" type="presParOf" srcId="{90E4DD54-2A6D-45E2-B95F-7B568628DA6F}" destId="{B87D3384-3CFD-4DF0-99E8-1177155B35F5}" srcOrd="1" destOrd="0" presId="urn:microsoft.com/office/officeart/2018/2/layout/IconLabelDescriptionList"/>
    <dgm:cxn modelId="{F36B6A19-7616-417E-8AB4-667BC8E2F1C1}" type="presParOf" srcId="{90E4DD54-2A6D-45E2-B95F-7B568628DA6F}" destId="{AA65015E-60E0-4940-AA6E-475209306D06}" srcOrd="2" destOrd="0" presId="urn:microsoft.com/office/officeart/2018/2/layout/IconLabelDescriptionList"/>
    <dgm:cxn modelId="{0E5F9076-C3E3-4261-80CC-226FD8996EDD}" type="presParOf" srcId="{90E4DD54-2A6D-45E2-B95F-7B568628DA6F}" destId="{59B0E9FA-308A-4A17-9ED1-4D02A242615B}" srcOrd="3" destOrd="0" presId="urn:microsoft.com/office/officeart/2018/2/layout/IconLabelDescriptionList"/>
    <dgm:cxn modelId="{9DACB15B-27E7-46A0-A93A-2A1FF3E00943}" type="presParOf" srcId="{90E4DD54-2A6D-45E2-B95F-7B568628DA6F}" destId="{C7A2D37F-D0A8-4B02-AAEA-21E186639D6E}" srcOrd="4" destOrd="0" presId="urn:microsoft.com/office/officeart/2018/2/layout/IconLabelDescriptionList"/>
    <dgm:cxn modelId="{19463D17-B115-42FF-870E-AAD813550E7C}" type="presParOf" srcId="{E021E90F-21A7-4FAA-AB2F-F8EF3EC7D2C5}" destId="{7A84C304-0E5D-4375-95CF-89C4E5C97D02}" srcOrd="5" destOrd="0" presId="urn:microsoft.com/office/officeart/2018/2/layout/IconLabelDescriptionList"/>
    <dgm:cxn modelId="{06A9C200-9022-4D57-944E-E548CB2471D4}" type="presParOf" srcId="{E021E90F-21A7-4FAA-AB2F-F8EF3EC7D2C5}" destId="{E4A2E9FF-93F1-40F7-8585-233EEB6724AA}" srcOrd="6" destOrd="0" presId="urn:microsoft.com/office/officeart/2018/2/layout/IconLabelDescriptionList"/>
    <dgm:cxn modelId="{BAF9452B-EDC1-4622-8677-A182399B38AF}" type="presParOf" srcId="{E4A2E9FF-93F1-40F7-8585-233EEB6724AA}" destId="{E3C93EE6-49C0-4805-ACF9-5252B0EE055F}" srcOrd="0" destOrd="0" presId="urn:microsoft.com/office/officeart/2018/2/layout/IconLabelDescriptionList"/>
    <dgm:cxn modelId="{FA03686F-01D8-49BE-9DC6-37323EECCFB5}" type="presParOf" srcId="{E4A2E9FF-93F1-40F7-8585-233EEB6724AA}" destId="{BC6E03C2-D886-425A-85AE-6D255F16257F}" srcOrd="1" destOrd="0" presId="urn:microsoft.com/office/officeart/2018/2/layout/IconLabelDescriptionList"/>
    <dgm:cxn modelId="{1EA04F8C-E039-4CD6-A8E9-78C0027291A9}" type="presParOf" srcId="{E4A2E9FF-93F1-40F7-8585-233EEB6724AA}" destId="{08A5FB48-B663-4345-B945-A2D0C4312293}" srcOrd="2" destOrd="0" presId="urn:microsoft.com/office/officeart/2018/2/layout/IconLabelDescriptionList"/>
    <dgm:cxn modelId="{A65CF901-1B30-4512-98AE-B321F6552732}" type="presParOf" srcId="{E4A2E9FF-93F1-40F7-8585-233EEB6724AA}" destId="{89B5B742-0B93-49E8-823B-9B3D87F5754C}" srcOrd="3" destOrd="0" presId="urn:microsoft.com/office/officeart/2018/2/layout/IconLabelDescriptionList"/>
    <dgm:cxn modelId="{75916185-EB38-459B-A481-6346C3215C41}" type="presParOf" srcId="{E4A2E9FF-93F1-40F7-8585-233EEB6724AA}" destId="{BB14A73F-43AC-435F-87B8-14A105AC34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EA70B-33B5-4BAE-9192-3FEDFC73EA1F}">
      <dsp:nvSpPr>
        <dsp:cNvPr id="0" name=""/>
        <dsp:cNvSpPr/>
      </dsp:nvSpPr>
      <dsp:spPr>
        <a:xfrm>
          <a:off x="8092" y="451629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3972C-5DDE-4584-B21A-013CD5B12833}">
      <dsp:nvSpPr>
        <dsp:cNvPr id="0" name=""/>
        <dsp:cNvSpPr/>
      </dsp:nvSpPr>
      <dsp:spPr>
        <a:xfrm>
          <a:off x="8092" y="141200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Strategy – to align with corporate direction of AI everything.</a:t>
          </a:r>
        </a:p>
      </dsp:txBody>
      <dsp:txXfrm>
        <a:off x="8092" y="1412006"/>
        <a:ext cx="2320312" cy="652587"/>
      </dsp:txXfrm>
    </dsp:sp>
    <dsp:sp modelId="{F27657D3-C77B-4A3B-98F1-CC7A384DD962}">
      <dsp:nvSpPr>
        <dsp:cNvPr id="0" name=""/>
        <dsp:cNvSpPr/>
      </dsp:nvSpPr>
      <dsp:spPr>
        <a:xfrm>
          <a:off x="8092" y="2133555"/>
          <a:ext cx="2320312" cy="17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81C60-4FB5-465B-A2D6-B0DFB8AE8F4F}">
      <dsp:nvSpPr>
        <dsp:cNvPr id="0" name=""/>
        <dsp:cNvSpPr/>
      </dsp:nvSpPr>
      <dsp:spPr>
        <a:xfrm>
          <a:off x="2734460" y="451629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C086E-8C27-4401-B8E6-6435A0CC2BEF}">
      <dsp:nvSpPr>
        <dsp:cNvPr id="0" name=""/>
        <dsp:cNvSpPr/>
      </dsp:nvSpPr>
      <dsp:spPr>
        <a:xfrm>
          <a:off x="2734460" y="141200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Internal Roadmap</a:t>
          </a:r>
        </a:p>
      </dsp:txBody>
      <dsp:txXfrm>
        <a:off x="2734460" y="1412006"/>
        <a:ext cx="2320312" cy="652587"/>
      </dsp:txXfrm>
    </dsp:sp>
    <dsp:sp modelId="{A67F8F25-26C1-4039-AF07-18EFF0C4845F}">
      <dsp:nvSpPr>
        <dsp:cNvPr id="0" name=""/>
        <dsp:cNvSpPr/>
      </dsp:nvSpPr>
      <dsp:spPr>
        <a:xfrm>
          <a:off x="2734460" y="2133555"/>
          <a:ext cx="2320312" cy="17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tools and processes that leverage AI to increase productivity and lower operational cost.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Internal tool building should be the lab where we develop ideas and technology that find their way into our products.  This is where we start!  DEMO.</a:t>
          </a:r>
        </a:p>
      </dsp:txBody>
      <dsp:txXfrm>
        <a:off x="2734460" y="2133555"/>
        <a:ext cx="2320312" cy="1766152"/>
      </dsp:txXfrm>
    </dsp:sp>
    <dsp:sp modelId="{575E19D1-206D-442B-8330-40E0C881EEB9}">
      <dsp:nvSpPr>
        <dsp:cNvPr id="0" name=""/>
        <dsp:cNvSpPr/>
      </dsp:nvSpPr>
      <dsp:spPr>
        <a:xfrm>
          <a:off x="5460827" y="451629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5015E-60E0-4940-AA6E-475209306D06}">
      <dsp:nvSpPr>
        <dsp:cNvPr id="0" name=""/>
        <dsp:cNvSpPr/>
      </dsp:nvSpPr>
      <dsp:spPr>
        <a:xfrm>
          <a:off x="5460827" y="141200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Client Roadmap</a:t>
          </a:r>
        </a:p>
      </dsp:txBody>
      <dsp:txXfrm>
        <a:off x="5460827" y="1412006"/>
        <a:ext cx="2320312" cy="652587"/>
      </dsp:txXfrm>
    </dsp:sp>
    <dsp:sp modelId="{C7A2D37F-D0A8-4B02-AAEA-21E186639D6E}">
      <dsp:nvSpPr>
        <dsp:cNvPr id="0" name=""/>
        <dsp:cNvSpPr/>
      </dsp:nvSpPr>
      <dsp:spPr>
        <a:xfrm>
          <a:off x="5460827" y="2133555"/>
          <a:ext cx="2320312" cy="17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Move fast and bring products to market that we’re able to iterate quickly.  Think of Gmail being in beta for several years but getting progressively better.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Roll out beta of AI based Unitrax documentation.  This has low risk, no client data, and no PII.  It can even be deployed in the cloud to keep costs low.</a:t>
          </a:r>
        </a:p>
      </dsp:txBody>
      <dsp:txXfrm>
        <a:off x="5460827" y="2133555"/>
        <a:ext cx="2320312" cy="1766152"/>
      </dsp:txXfrm>
    </dsp:sp>
    <dsp:sp modelId="{E3C93EE6-49C0-4805-ACF9-5252B0EE055F}">
      <dsp:nvSpPr>
        <dsp:cNvPr id="0" name=""/>
        <dsp:cNvSpPr/>
      </dsp:nvSpPr>
      <dsp:spPr>
        <a:xfrm>
          <a:off x="8187194" y="451629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5FB48-B663-4345-B945-A2D0C4312293}">
      <dsp:nvSpPr>
        <dsp:cNvPr id="0" name=""/>
        <dsp:cNvSpPr/>
      </dsp:nvSpPr>
      <dsp:spPr>
        <a:xfrm>
          <a:off x="8187194" y="141200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Investment</a:t>
          </a:r>
        </a:p>
      </dsp:txBody>
      <dsp:txXfrm>
        <a:off x="8187194" y="1412006"/>
        <a:ext cx="2320312" cy="652587"/>
      </dsp:txXfrm>
    </dsp:sp>
    <dsp:sp modelId="{BB14A73F-43AC-435F-87B8-14A105AC3450}">
      <dsp:nvSpPr>
        <dsp:cNvPr id="0" name=""/>
        <dsp:cNvSpPr/>
      </dsp:nvSpPr>
      <dsp:spPr>
        <a:xfrm>
          <a:off x="8187194" y="2133555"/>
          <a:ext cx="2320312" cy="17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Tools and infrastructure.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space to focus and get deep.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Will eventually need specialist AI resources to build complete solutions, including model training and tuning.</a:t>
          </a:r>
        </a:p>
      </dsp:txBody>
      <dsp:txXfrm>
        <a:off x="8187194" y="2133555"/>
        <a:ext cx="2320312" cy="176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CA1A-DE5F-2461-531C-F7240735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F5786-6F2B-74FF-D6D2-D8C36EBA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0568-2557-0374-C3F7-1F03F8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9F8E-31E4-A747-E82E-7E990E3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59FF-E2A9-556E-2476-902B1AC3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DB1D-55A1-CEE3-1812-55E5FA3A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B2C91-65D4-3184-6158-932ABB28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5A0E-DB9B-6474-A648-020ED5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5F78-FC0F-3949-E5DF-07C83B18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6228-C421-16F5-604B-6B5ADAB5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96719-B255-B5CE-9229-6F0EE0D1C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8C144-819C-8642-3CAB-44D592FC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2C54-D768-17FF-8BBF-09D3E0BC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AFBC-885A-560F-5447-690F21C9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0419-3076-E9AB-0868-D053C0C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9226-8DB1-21F2-E489-21C5B0DE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BFC3-A0A1-5822-4755-F39B7429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D6CA-3437-2CD5-F353-527FDCB7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FD83-C7E0-63D8-F3AF-1653D485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3044-D76D-0B99-076D-69BC1EC4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9B35-EC3C-D8F3-EAF2-5DAB1FDD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1266-5718-08A4-02BC-F3478DF3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9B33-0972-CDA0-A7DF-91E81BA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53B-1250-0211-0073-1B70677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285B-E1AD-4BC6-645F-03F06462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549D-7F42-AB9F-A314-32F45827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4A2F-B6A7-04DA-6289-2090FE1B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92A0-D812-2B4E-74B7-F021FCF9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1911-41AC-36ED-6157-FABDFB40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4D946-F837-2921-4FFD-7C47E2DC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8055-77DB-1EA5-21C8-FABBC60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81DB-8F71-924D-13D3-8C0BCCA5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5192-A531-7874-429D-6BF6BA76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583F-672E-7786-F1AC-0E6300EF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A5257-DAAF-F022-F7FF-EB2A04D0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B7963-1B03-31E3-EE68-6D834D081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8FA73-53BB-7C1E-8974-0EF70776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EAC36-3B62-720E-3BC5-165D5DE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5DA83-EC5A-8953-D606-0B7C0D1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D9D-DA5B-83AE-7C52-AE64C4C2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E4A8-C345-13AD-2926-6737EC8B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1F3FA-3F68-22AA-0FD4-55CC73CC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3C85-849A-B5C7-F362-A08F370C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98FE-2CC4-E4BC-64EC-C0C54FD3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A9F42-1939-AC1D-0A21-154E7268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08F-E3EE-AC59-6735-5D4E9A71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4258-FAE3-7944-F11B-FD8B2747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D95F-3408-69C7-0BF9-36D64EA3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5B6C-BD9D-DE69-6809-26AA2556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7144-72CB-5A15-039F-DFAC8AAC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DBAA-B5AF-8E95-9811-EA382D05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EF7DD-0797-2950-DFDF-1ED4251B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E5E-2B52-E88A-B8E1-D275D0E9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51EFE-CB8C-E7B5-3679-25D47E34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82FB6-36E8-86C0-60A5-6FD230A4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CA881-1753-66F3-747C-6C4D849F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0A99-46CD-51C4-46CF-2962C003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9F41-D1ED-1102-6C59-077716EF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A42B1-F644-D427-37A8-A96C4590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E153-5E5F-1E6A-D36E-09115016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C180-3A61-AB51-C15F-B85204CB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3AFCF-04B9-DF47-8094-B384A6C20A48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2CBB-25B2-82FF-74BA-33B332D2A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DD78-39C4-415B-789A-BBC40B00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45F9A-2885-FB4A-982A-F30F1AE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9BC7-92ED-CFB1-A1FA-ABE3EC27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Strategy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CD60F05-7227-D41D-22EB-04617D92A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57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992E-994F-31B6-5C1A-D55CDFE4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702-F33C-4807-F5D9-53C2076C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code generation as a “first cut” based on detailed requirements.  DEMO – </a:t>
            </a:r>
            <a:r>
              <a:rPr lang="en-US" dirty="0" err="1"/>
              <a:t>Codellama</a:t>
            </a:r>
            <a:r>
              <a:rPr lang="en-US" dirty="0"/>
              <a:t> 70b</a:t>
            </a:r>
          </a:p>
          <a:p>
            <a:r>
              <a:rPr lang="en-US" dirty="0"/>
              <a:t>Automate test case creation and building of automated test cases, as well as regression cases.</a:t>
            </a:r>
          </a:p>
        </p:txBody>
      </p:sp>
    </p:spTree>
    <p:extLst>
      <p:ext uri="{BB962C8B-B14F-4D97-AF65-F5344CB8AC3E}">
        <p14:creationId xmlns:p14="http://schemas.microsoft.com/office/powerpoint/2010/main" val="4558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BE7-888D-42A5-6145-6F0E72CF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Client-facing product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DF06-F6F0-9CE2-8B37-E8143DB1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Agents</a:t>
            </a:r>
            <a:r>
              <a:rPr lang="en-US" dirty="0"/>
              <a:t> – ability to invoke an agent that can answer questions, and then automate actions.  DEMO – Warp terminal.</a:t>
            </a:r>
          </a:p>
          <a:p>
            <a:r>
              <a:rPr lang="en-US" b="1" dirty="0"/>
              <a:t>Case histories</a:t>
            </a:r>
            <a:r>
              <a:rPr lang="en-US" dirty="0"/>
              <a:t> – ability to synthesize case histories and case notes so that clients support agents can be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194566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AI Strategy</vt:lpstr>
      <vt:lpstr>Internal initiatives</vt:lpstr>
      <vt:lpstr>Client-facing product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Mughal</dc:creator>
  <cp:lastModifiedBy>Imran Mughal</cp:lastModifiedBy>
  <cp:revision>7</cp:revision>
  <dcterms:created xsi:type="dcterms:W3CDTF">2024-07-08T03:57:56Z</dcterms:created>
  <dcterms:modified xsi:type="dcterms:W3CDTF">2024-07-08T04:43:15Z</dcterms:modified>
</cp:coreProperties>
</file>