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6" r:id="rId7"/>
    <p:sldId id="268" r:id="rId8"/>
    <p:sldId id="267" r:id="rId9"/>
    <p:sldId id="262" r:id="rId10"/>
    <p:sldId id="265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254"/>
    <a:srgbClr val="1D3A00"/>
    <a:srgbClr val="5EEC3C"/>
    <a:srgbClr val="FFA3FF"/>
    <a:srgbClr val="FA6AF3"/>
    <a:srgbClr val="D47A02"/>
    <a:srgbClr val="BF7E37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350111"/>
            <a:ext cx="7787955" cy="213787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3487981"/>
            <a:ext cx="7787955" cy="137434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7030A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"/>
            <a:ext cx="7940660" cy="119740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4"/>
            <a:ext cx="7940660" cy="335951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350111"/>
            <a:ext cx="6260905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0"/>
            <a:ext cx="8093365" cy="11974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295" y="1502815"/>
            <a:ext cx="4581150" cy="213787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SemiBold"/>
              </a:rPr>
              <a:t>Sentiment Analysis from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SemiBold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SemiBold"/>
              </a:rPr>
              <a:t> Roman-Urdu Text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SemiBold"/>
              </a:rPr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1FB33-7A6B-B5E2-2B53-597E41319625}"/>
              </a:ext>
            </a:extLst>
          </p:cNvPr>
          <p:cNvSpPr txBox="1"/>
          <p:nvPr/>
        </p:nvSpPr>
        <p:spPr>
          <a:xfrm>
            <a:off x="5033003" y="281175"/>
            <a:ext cx="4110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Execution Screenshots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C4B3A-1221-5459-C935-3A4121C6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1485900"/>
            <a:ext cx="67884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E3AC9-9A61-061F-C839-2B1E95934108}"/>
              </a:ext>
            </a:extLst>
          </p:cNvPr>
          <p:cNvSpPr txBox="1"/>
          <p:nvPr/>
        </p:nvSpPr>
        <p:spPr>
          <a:xfrm>
            <a:off x="6404460" y="433880"/>
            <a:ext cx="2595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569D-7126-2855-C075-844B1881A38F}"/>
              </a:ext>
            </a:extLst>
          </p:cNvPr>
          <p:cNvSpPr txBox="1"/>
          <p:nvPr/>
        </p:nvSpPr>
        <p:spPr>
          <a:xfrm>
            <a:off x="567606" y="1808225"/>
            <a:ext cx="797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are developed a machine learning model </a:t>
            </a:r>
            <a:r>
              <a:rPr lang="en-US"/>
              <a:t>that process </a:t>
            </a:r>
            <a:r>
              <a:rPr lang="en-US" dirty="0"/>
              <a:t>text to classify the text into three classes </a:t>
            </a:r>
          </a:p>
          <a:p>
            <a:pPr algn="just"/>
            <a:r>
              <a:rPr lang="en-US" dirty="0"/>
              <a:t>Positive negative neutral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FBDBF-A69D-8E1F-EDD8-27ED5A566160}"/>
              </a:ext>
            </a:extLst>
          </p:cNvPr>
          <p:cNvSpPr txBox="1"/>
          <p:nvPr/>
        </p:nvSpPr>
        <p:spPr>
          <a:xfrm>
            <a:off x="6548015" y="433880"/>
            <a:ext cx="2595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Live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F542-FF82-A655-6A19-BEBCBF4EFBC5}"/>
              </a:ext>
            </a:extLst>
          </p:cNvPr>
          <p:cNvSpPr txBox="1"/>
          <p:nvPr/>
        </p:nvSpPr>
        <p:spPr>
          <a:xfrm>
            <a:off x="3104290" y="2571750"/>
            <a:ext cx="2935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690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5;p16">
            <a:extLst>
              <a:ext uri="{FF2B5EF4-FFF2-40B4-BE49-F238E27FC236}">
                <a16:creationId xmlns:a16="http://schemas.microsoft.com/office/drawing/2014/main" id="{43E1DF04-ABB3-567E-2AA4-96565FD4C34C}"/>
              </a:ext>
            </a:extLst>
          </p:cNvPr>
          <p:cNvSpPr txBox="1">
            <a:spLocks/>
          </p:cNvSpPr>
          <p:nvPr/>
        </p:nvSpPr>
        <p:spPr>
          <a:xfrm>
            <a:off x="3808475" y="387106"/>
            <a:ext cx="8229600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" name="Google Shape;236;p16">
            <a:extLst>
              <a:ext uri="{FF2B5EF4-FFF2-40B4-BE49-F238E27FC236}">
                <a16:creationId xmlns:a16="http://schemas.microsoft.com/office/drawing/2014/main" id="{5882B86B-839C-CF10-7C54-6F2044F76831}"/>
              </a:ext>
            </a:extLst>
          </p:cNvPr>
          <p:cNvGrpSpPr/>
          <p:nvPr/>
        </p:nvGrpSpPr>
        <p:grpSpPr>
          <a:xfrm>
            <a:off x="3297249" y="1474295"/>
            <a:ext cx="2653473" cy="596100"/>
            <a:chOff x="3297249" y="1109874"/>
            <a:chExt cx="2653473" cy="596100"/>
          </a:xfrm>
        </p:grpSpPr>
        <p:sp>
          <p:nvSpPr>
            <p:cNvPr id="8" name="Google Shape;237;p16">
              <a:extLst>
                <a:ext uri="{FF2B5EF4-FFF2-40B4-BE49-F238E27FC236}">
                  <a16:creationId xmlns:a16="http://schemas.microsoft.com/office/drawing/2014/main" id="{4BB4DDC9-71E2-4974-E186-D9AF65498110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9" name="Google Shape;239;p16">
              <a:extLst>
                <a:ext uri="{FF2B5EF4-FFF2-40B4-BE49-F238E27FC236}">
                  <a16:creationId xmlns:a16="http://schemas.microsoft.com/office/drawing/2014/main" id="{BBB1EEB7-9340-0FB4-83E4-78180B14E313}"/>
                </a:ext>
              </a:extLst>
            </p:cNvPr>
            <p:cNvSpPr txBox="1"/>
            <p:nvPr/>
          </p:nvSpPr>
          <p:spPr>
            <a:xfrm>
              <a:off x="3969522" y="126153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" name="Google Shape;241;p16">
            <a:extLst>
              <a:ext uri="{FF2B5EF4-FFF2-40B4-BE49-F238E27FC236}">
                <a16:creationId xmlns:a16="http://schemas.microsoft.com/office/drawing/2014/main" id="{3A44E573-55FE-A978-7E55-D4BDA7DCA4BF}"/>
              </a:ext>
            </a:extLst>
          </p:cNvPr>
          <p:cNvGrpSpPr/>
          <p:nvPr/>
        </p:nvGrpSpPr>
        <p:grpSpPr>
          <a:xfrm>
            <a:off x="414554" y="1873606"/>
            <a:ext cx="2653421" cy="2696472"/>
            <a:chOff x="3525722" y="1985800"/>
            <a:chExt cx="2702609" cy="2746178"/>
          </a:xfrm>
        </p:grpSpPr>
        <p:sp>
          <p:nvSpPr>
            <p:cNvPr id="11" name="Google Shape;242;p16">
              <a:extLst>
                <a:ext uri="{FF2B5EF4-FFF2-40B4-BE49-F238E27FC236}">
                  <a16:creationId xmlns:a16="http://schemas.microsoft.com/office/drawing/2014/main" id="{8AEBCB93-F147-2AEF-E3DD-669CE8BC6907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3;p16">
              <a:extLst>
                <a:ext uri="{FF2B5EF4-FFF2-40B4-BE49-F238E27FC236}">
                  <a16:creationId xmlns:a16="http://schemas.microsoft.com/office/drawing/2014/main" id="{644D2074-585D-8E79-A3E8-ED55D77C9308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;p16">
              <a:extLst>
                <a:ext uri="{FF2B5EF4-FFF2-40B4-BE49-F238E27FC236}">
                  <a16:creationId xmlns:a16="http://schemas.microsoft.com/office/drawing/2014/main" id="{572ADF1D-9F71-19FD-A242-A37D1D43334D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5;p16">
              <a:extLst>
                <a:ext uri="{FF2B5EF4-FFF2-40B4-BE49-F238E27FC236}">
                  <a16:creationId xmlns:a16="http://schemas.microsoft.com/office/drawing/2014/main" id="{80AD13C7-47A9-5567-D7B5-F71DE9C6DA2E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;p16">
              <a:extLst>
                <a:ext uri="{FF2B5EF4-FFF2-40B4-BE49-F238E27FC236}">
                  <a16:creationId xmlns:a16="http://schemas.microsoft.com/office/drawing/2014/main" id="{D5234A8F-2B2A-9336-2AF8-756920C07F04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;p16">
              <a:extLst>
                <a:ext uri="{FF2B5EF4-FFF2-40B4-BE49-F238E27FC236}">
                  <a16:creationId xmlns:a16="http://schemas.microsoft.com/office/drawing/2014/main" id="{68342240-BEC3-8294-CA35-0D97D3B434E5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;p16">
              <a:extLst>
                <a:ext uri="{FF2B5EF4-FFF2-40B4-BE49-F238E27FC236}">
                  <a16:creationId xmlns:a16="http://schemas.microsoft.com/office/drawing/2014/main" id="{B0526331-A6F2-79E6-48BF-9BE06BC9DD94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;p16">
              <a:extLst>
                <a:ext uri="{FF2B5EF4-FFF2-40B4-BE49-F238E27FC236}">
                  <a16:creationId xmlns:a16="http://schemas.microsoft.com/office/drawing/2014/main" id="{E79E146F-065E-CD63-7C1F-A7A727CA801C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0;p16">
              <a:extLst>
                <a:ext uri="{FF2B5EF4-FFF2-40B4-BE49-F238E27FC236}">
                  <a16:creationId xmlns:a16="http://schemas.microsoft.com/office/drawing/2014/main" id="{E1C48320-B8C3-2E78-DA75-3193B6334841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;p16">
              <a:extLst>
                <a:ext uri="{FF2B5EF4-FFF2-40B4-BE49-F238E27FC236}">
                  <a16:creationId xmlns:a16="http://schemas.microsoft.com/office/drawing/2014/main" id="{C7ED3B53-55D2-B819-83E2-1B2A541949BD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;p16">
              <a:extLst>
                <a:ext uri="{FF2B5EF4-FFF2-40B4-BE49-F238E27FC236}">
                  <a16:creationId xmlns:a16="http://schemas.microsoft.com/office/drawing/2014/main" id="{937266A2-B342-EC8C-9FF8-7044B017021E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;p16">
              <a:extLst>
                <a:ext uri="{FF2B5EF4-FFF2-40B4-BE49-F238E27FC236}">
                  <a16:creationId xmlns:a16="http://schemas.microsoft.com/office/drawing/2014/main" id="{C0F9F018-55A5-C930-F0D0-BF75D7E9EACD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;p16">
              <a:extLst>
                <a:ext uri="{FF2B5EF4-FFF2-40B4-BE49-F238E27FC236}">
                  <a16:creationId xmlns:a16="http://schemas.microsoft.com/office/drawing/2014/main" id="{8E8D57EA-FD77-CA09-749E-953057522AD9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;p16">
              <a:extLst>
                <a:ext uri="{FF2B5EF4-FFF2-40B4-BE49-F238E27FC236}">
                  <a16:creationId xmlns:a16="http://schemas.microsoft.com/office/drawing/2014/main" id="{5DAD49FB-BA4E-788E-5A2A-48FF349F5F90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6;p16">
              <a:extLst>
                <a:ext uri="{FF2B5EF4-FFF2-40B4-BE49-F238E27FC236}">
                  <a16:creationId xmlns:a16="http://schemas.microsoft.com/office/drawing/2014/main" id="{DE6337C8-DE85-8099-55A8-3B1C4DA06D90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7;p16">
              <a:extLst>
                <a:ext uri="{FF2B5EF4-FFF2-40B4-BE49-F238E27FC236}">
                  <a16:creationId xmlns:a16="http://schemas.microsoft.com/office/drawing/2014/main" id="{06409E18-27EF-99B1-23B5-6313085EFC1C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;p16">
              <a:extLst>
                <a:ext uri="{FF2B5EF4-FFF2-40B4-BE49-F238E27FC236}">
                  <a16:creationId xmlns:a16="http://schemas.microsoft.com/office/drawing/2014/main" id="{CFB71461-9396-A477-EABB-9FB4B5396A48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;p16">
              <a:extLst>
                <a:ext uri="{FF2B5EF4-FFF2-40B4-BE49-F238E27FC236}">
                  <a16:creationId xmlns:a16="http://schemas.microsoft.com/office/drawing/2014/main" id="{64A5BC68-A11F-370E-3AFA-45E8B6B7EDAF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;p16">
              <a:extLst>
                <a:ext uri="{FF2B5EF4-FFF2-40B4-BE49-F238E27FC236}">
                  <a16:creationId xmlns:a16="http://schemas.microsoft.com/office/drawing/2014/main" id="{41C31CD4-4191-D315-F43B-FB931F37517C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;p16">
              <a:extLst>
                <a:ext uri="{FF2B5EF4-FFF2-40B4-BE49-F238E27FC236}">
                  <a16:creationId xmlns:a16="http://schemas.microsoft.com/office/drawing/2014/main" id="{3C1621E8-D94D-B257-DE96-95E137DC2F6D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2;p16">
              <a:extLst>
                <a:ext uri="{FF2B5EF4-FFF2-40B4-BE49-F238E27FC236}">
                  <a16:creationId xmlns:a16="http://schemas.microsoft.com/office/drawing/2014/main" id="{98628BF4-A8E6-2240-F278-9BE57D1D06B4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3;p16">
              <a:extLst>
                <a:ext uri="{FF2B5EF4-FFF2-40B4-BE49-F238E27FC236}">
                  <a16:creationId xmlns:a16="http://schemas.microsoft.com/office/drawing/2014/main" id="{B05DA8C6-FEF8-6611-2DF5-E4F4B3C5396D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4;p16">
              <a:extLst>
                <a:ext uri="{FF2B5EF4-FFF2-40B4-BE49-F238E27FC236}">
                  <a16:creationId xmlns:a16="http://schemas.microsoft.com/office/drawing/2014/main" id="{DC50CD54-DA3C-AB64-EF34-2EC35E1FDF18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5;p16">
              <a:extLst>
                <a:ext uri="{FF2B5EF4-FFF2-40B4-BE49-F238E27FC236}">
                  <a16:creationId xmlns:a16="http://schemas.microsoft.com/office/drawing/2014/main" id="{AAB21642-39D0-80CF-404B-765744C99B49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;p16">
              <a:extLst>
                <a:ext uri="{FF2B5EF4-FFF2-40B4-BE49-F238E27FC236}">
                  <a16:creationId xmlns:a16="http://schemas.microsoft.com/office/drawing/2014/main" id="{6C294A6C-139E-4CD1-AACC-4D823ED63B20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;p16">
              <a:extLst>
                <a:ext uri="{FF2B5EF4-FFF2-40B4-BE49-F238E27FC236}">
                  <a16:creationId xmlns:a16="http://schemas.microsoft.com/office/drawing/2014/main" id="{FF7BA79C-C0A1-4D96-ADB1-5D5C3487C717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8;p16">
              <a:extLst>
                <a:ext uri="{FF2B5EF4-FFF2-40B4-BE49-F238E27FC236}">
                  <a16:creationId xmlns:a16="http://schemas.microsoft.com/office/drawing/2014/main" id="{325C6C8F-CB44-EF14-A8B9-3E00304B749B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9;p16">
              <a:extLst>
                <a:ext uri="{FF2B5EF4-FFF2-40B4-BE49-F238E27FC236}">
                  <a16:creationId xmlns:a16="http://schemas.microsoft.com/office/drawing/2014/main" id="{3D177B0F-2B40-9B4A-4E30-1F177380523F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;p16">
              <a:extLst>
                <a:ext uri="{FF2B5EF4-FFF2-40B4-BE49-F238E27FC236}">
                  <a16:creationId xmlns:a16="http://schemas.microsoft.com/office/drawing/2014/main" id="{1D05151B-CDE7-11B3-E00F-37EE518A2E61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1;p16">
              <a:extLst>
                <a:ext uri="{FF2B5EF4-FFF2-40B4-BE49-F238E27FC236}">
                  <a16:creationId xmlns:a16="http://schemas.microsoft.com/office/drawing/2014/main" id="{CFB9BB63-AB2B-E8D7-4D7E-30D5A4644AB0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2;p16">
              <a:extLst>
                <a:ext uri="{FF2B5EF4-FFF2-40B4-BE49-F238E27FC236}">
                  <a16:creationId xmlns:a16="http://schemas.microsoft.com/office/drawing/2014/main" id="{8EC97303-981F-A04D-F68F-C72DFD0C0DB3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3;p16">
              <a:extLst>
                <a:ext uri="{FF2B5EF4-FFF2-40B4-BE49-F238E27FC236}">
                  <a16:creationId xmlns:a16="http://schemas.microsoft.com/office/drawing/2014/main" id="{BA771E85-C7D2-CF89-819C-1A721414701A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;p16">
              <a:extLst>
                <a:ext uri="{FF2B5EF4-FFF2-40B4-BE49-F238E27FC236}">
                  <a16:creationId xmlns:a16="http://schemas.microsoft.com/office/drawing/2014/main" id="{A99CA151-5DA8-FB57-E60B-83EF0806EF54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5;p16">
              <a:extLst>
                <a:ext uri="{FF2B5EF4-FFF2-40B4-BE49-F238E27FC236}">
                  <a16:creationId xmlns:a16="http://schemas.microsoft.com/office/drawing/2014/main" id="{C680E0DF-BC65-22C9-AB76-C159900F45CE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;p16">
              <a:extLst>
                <a:ext uri="{FF2B5EF4-FFF2-40B4-BE49-F238E27FC236}">
                  <a16:creationId xmlns:a16="http://schemas.microsoft.com/office/drawing/2014/main" id="{70C5C4AE-FEDC-CFCC-FBA0-3118D19B9DD5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7;p16">
              <a:extLst>
                <a:ext uri="{FF2B5EF4-FFF2-40B4-BE49-F238E27FC236}">
                  <a16:creationId xmlns:a16="http://schemas.microsoft.com/office/drawing/2014/main" id="{F47038B8-E2E1-6E5F-0C1E-8D268C5E5BB5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;p16">
              <a:extLst>
                <a:ext uri="{FF2B5EF4-FFF2-40B4-BE49-F238E27FC236}">
                  <a16:creationId xmlns:a16="http://schemas.microsoft.com/office/drawing/2014/main" id="{B8B4B860-13F1-801C-D538-4ED3FFC3654B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;p16">
              <a:extLst>
                <a:ext uri="{FF2B5EF4-FFF2-40B4-BE49-F238E27FC236}">
                  <a16:creationId xmlns:a16="http://schemas.microsoft.com/office/drawing/2014/main" id="{0AB83F66-5D07-1DE5-49B6-AAB42F3DDBBA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0;p16">
              <a:extLst>
                <a:ext uri="{FF2B5EF4-FFF2-40B4-BE49-F238E27FC236}">
                  <a16:creationId xmlns:a16="http://schemas.microsoft.com/office/drawing/2014/main" id="{F61B60FA-85C2-7D88-FE26-B05BE4E13081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;p16">
              <a:extLst>
                <a:ext uri="{FF2B5EF4-FFF2-40B4-BE49-F238E27FC236}">
                  <a16:creationId xmlns:a16="http://schemas.microsoft.com/office/drawing/2014/main" id="{284080EE-3FBE-BA83-AEC5-87C3A43BFBBC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2;p16">
              <a:extLst>
                <a:ext uri="{FF2B5EF4-FFF2-40B4-BE49-F238E27FC236}">
                  <a16:creationId xmlns:a16="http://schemas.microsoft.com/office/drawing/2014/main" id="{14EC2572-A9A0-D4AB-8EA1-79B4B8FB5CFF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;p16">
              <a:extLst>
                <a:ext uri="{FF2B5EF4-FFF2-40B4-BE49-F238E27FC236}">
                  <a16:creationId xmlns:a16="http://schemas.microsoft.com/office/drawing/2014/main" id="{2E4DDB09-422F-445F-DB66-426B4E0586D8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4;p16">
              <a:extLst>
                <a:ext uri="{FF2B5EF4-FFF2-40B4-BE49-F238E27FC236}">
                  <a16:creationId xmlns:a16="http://schemas.microsoft.com/office/drawing/2014/main" id="{3077C892-38A4-20EC-3AAA-B29B10A8E8A0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;p16">
              <a:extLst>
                <a:ext uri="{FF2B5EF4-FFF2-40B4-BE49-F238E27FC236}">
                  <a16:creationId xmlns:a16="http://schemas.microsoft.com/office/drawing/2014/main" id="{C0CD1563-F581-C088-CA1A-EB882DE51989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;p16">
              <a:extLst>
                <a:ext uri="{FF2B5EF4-FFF2-40B4-BE49-F238E27FC236}">
                  <a16:creationId xmlns:a16="http://schemas.microsoft.com/office/drawing/2014/main" id="{5E093F82-D0F9-A4FF-A5EC-E7FFF43244F5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7;p16">
              <a:extLst>
                <a:ext uri="{FF2B5EF4-FFF2-40B4-BE49-F238E27FC236}">
                  <a16:creationId xmlns:a16="http://schemas.microsoft.com/office/drawing/2014/main" id="{CAC509ED-253B-C23F-B397-D35639FA8300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8;p16">
              <a:extLst>
                <a:ext uri="{FF2B5EF4-FFF2-40B4-BE49-F238E27FC236}">
                  <a16:creationId xmlns:a16="http://schemas.microsoft.com/office/drawing/2014/main" id="{77592271-D51A-05CF-BF68-37A9C40EBA3C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9;p16">
              <a:extLst>
                <a:ext uri="{FF2B5EF4-FFF2-40B4-BE49-F238E27FC236}">
                  <a16:creationId xmlns:a16="http://schemas.microsoft.com/office/drawing/2014/main" id="{6605E189-222A-565F-4C8C-D9D0454DC9C5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0;p16">
              <a:extLst>
                <a:ext uri="{FF2B5EF4-FFF2-40B4-BE49-F238E27FC236}">
                  <a16:creationId xmlns:a16="http://schemas.microsoft.com/office/drawing/2014/main" id="{C17B569C-9787-357D-AD27-C88276B4A9F8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1;p16">
              <a:extLst>
                <a:ext uri="{FF2B5EF4-FFF2-40B4-BE49-F238E27FC236}">
                  <a16:creationId xmlns:a16="http://schemas.microsoft.com/office/drawing/2014/main" id="{5301EDB3-CE71-A148-81C3-142DDB63234F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2;p16">
              <a:extLst>
                <a:ext uri="{FF2B5EF4-FFF2-40B4-BE49-F238E27FC236}">
                  <a16:creationId xmlns:a16="http://schemas.microsoft.com/office/drawing/2014/main" id="{A19EBE6E-A768-44B5-B990-292A68180458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;p16">
              <a:extLst>
                <a:ext uri="{FF2B5EF4-FFF2-40B4-BE49-F238E27FC236}">
                  <a16:creationId xmlns:a16="http://schemas.microsoft.com/office/drawing/2014/main" id="{F4AE351E-9A3B-D5CD-B374-0CF40AB94440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4;p16">
              <a:extLst>
                <a:ext uri="{FF2B5EF4-FFF2-40B4-BE49-F238E27FC236}">
                  <a16:creationId xmlns:a16="http://schemas.microsoft.com/office/drawing/2014/main" id="{781D8A05-6B58-F599-EF5F-B9EECFB1E003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5;p16">
              <a:extLst>
                <a:ext uri="{FF2B5EF4-FFF2-40B4-BE49-F238E27FC236}">
                  <a16:creationId xmlns:a16="http://schemas.microsoft.com/office/drawing/2014/main" id="{80B77ECE-7165-2A8B-C66D-B4C3EB58ACFA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6;p16">
              <a:extLst>
                <a:ext uri="{FF2B5EF4-FFF2-40B4-BE49-F238E27FC236}">
                  <a16:creationId xmlns:a16="http://schemas.microsoft.com/office/drawing/2014/main" id="{7528110E-73B6-C677-A98F-444E3EFFCEB0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7;p16">
              <a:extLst>
                <a:ext uri="{FF2B5EF4-FFF2-40B4-BE49-F238E27FC236}">
                  <a16:creationId xmlns:a16="http://schemas.microsoft.com/office/drawing/2014/main" id="{36D0E45F-064A-636E-65AE-50D172DB87D0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8;p16">
              <a:extLst>
                <a:ext uri="{FF2B5EF4-FFF2-40B4-BE49-F238E27FC236}">
                  <a16:creationId xmlns:a16="http://schemas.microsoft.com/office/drawing/2014/main" id="{6616710C-B9B4-6FE3-2493-74AECC5A79AA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299;p16">
            <a:extLst>
              <a:ext uri="{FF2B5EF4-FFF2-40B4-BE49-F238E27FC236}">
                <a16:creationId xmlns:a16="http://schemas.microsoft.com/office/drawing/2014/main" id="{F461A64D-4AA5-5F08-FFF0-DAEAFD8A4F97}"/>
              </a:ext>
            </a:extLst>
          </p:cNvPr>
          <p:cNvGrpSpPr/>
          <p:nvPr/>
        </p:nvGrpSpPr>
        <p:grpSpPr>
          <a:xfrm>
            <a:off x="6033350" y="1474296"/>
            <a:ext cx="2653473" cy="596100"/>
            <a:chOff x="6033350" y="1109875"/>
            <a:chExt cx="2653473" cy="596100"/>
          </a:xfrm>
        </p:grpSpPr>
        <p:sp>
          <p:nvSpPr>
            <p:cNvPr id="69" name="Google Shape;301;p16">
              <a:extLst>
                <a:ext uri="{FF2B5EF4-FFF2-40B4-BE49-F238E27FC236}">
                  <a16:creationId xmlns:a16="http://schemas.microsoft.com/office/drawing/2014/main" id="{4EAD0D17-6C8D-D41D-4973-82D2CAEE1239}"/>
                </a:ext>
              </a:extLst>
            </p:cNvPr>
            <p:cNvSpPr txBox="1"/>
            <p:nvPr/>
          </p:nvSpPr>
          <p:spPr>
            <a:xfrm>
              <a:off x="6705623" y="126484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303;p16">
              <a:extLst>
                <a:ext uri="{FF2B5EF4-FFF2-40B4-BE49-F238E27FC236}">
                  <a16:creationId xmlns:a16="http://schemas.microsoft.com/office/drawing/2014/main" id="{64D97110-A37B-2198-FF18-586EA8F5E9BE}"/>
                </a:ext>
              </a:extLst>
            </p:cNvPr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1" name="Google Shape;304;p16">
            <a:extLst>
              <a:ext uri="{FF2B5EF4-FFF2-40B4-BE49-F238E27FC236}">
                <a16:creationId xmlns:a16="http://schemas.microsoft.com/office/drawing/2014/main" id="{A442F444-7921-77DE-57B2-8FAA2C2D1C12}"/>
              </a:ext>
            </a:extLst>
          </p:cNvPr>
          <p:cNvGrpSpPr/>
          <p:nvPr/>
        </p:nvGrpSpPr>
        <p:grpSpPr>
          <a:xfrm>
            <a:off x="3298283" y="2539445"/>
            <a:ext cx="2736102" cy="596100"/>
            <a:chOff x="3297248" y="2589598"/>
            <a:chExt cx="2736102" cy="596100"/>
          </a:xfrm>
        </p:grpSpPr>
        <p:sp>
          <p:nvSpPr>
            <p:cNvPr id="72" name="Google Shape;306;p16">
              <a:extLst>
                <a:ext uri="{FF2B5EF4-FFF2-40B4-BE49-F238E27FC236}">
                  <a16:creationId xmlns:a16="http://schemas.microsoft.com/office/drawing/2014/main" id="{D19EDC54-7364-DFD1-4097-267B417CEB6E}"/>
                </a:ext>
              </a:extLst>
            </p:cNvPr>
            <p:cNvSpPr txBox="1"/>
            <p:nvPr/>
          </p:nvSpPr>
          <p:spPr>
            <a:xfrm>
              <a:off x="4052150" y="2728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308;p16">
              <a:extLst>
                <a:ext uri="{FF2B5EF4-FFF2-40B4-BE49-F238E27FC236}">
                  <a16:creationId xmlns:a16="http://schemas.microsoft.com/office/drawing/2014/main" id="{881D26D9-8A3D-56FB-A4A6-BA77801D4FD8}"/>
                </a:ext>
              </a:extLst>
            </p:cNvPr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76" name="Google Shape;313;p16">
            <a:extLst>
              <a:ext uri="{FF2B5EF4-FFF2-40B4-BE49-F238E27FC236}">
                <a16:creationId xmlns:a16="http://schemas.microsoft.com/office/drawing/2014/main" id="{7C1A0954-C50D-BD9B-8F7E-5734C2072F09}"/>
              </a:ext>
            </a:extLst>
          </p:cNvPr>
          <p:cNvSpPr/>
          <p:nvPr/>
        </p:nvSpPr>
        <p:spPr>
          <a:xfrm>
            <a:off x="3306593" y="3884794"/>
            <a:ext cx="596100" cy="59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77" name="Google Shape;314;p16">
            <a:extLst>
              <a:ext uri="{FF2B5EF4-FFF2-40B4-BE49-F238E27FC236}">
                <a16:creationId xmlns:a16="http://schemas.microsoft.com/office/drawing/2014/main" id="{4E72397F-93D4-C5B3-60CD-8FB42352B4B6}"/>
              </a:ext>
            </a:extLst>
          </p:cNvPr>
          <p:cNvGrpSpPr/>
          <p:nvPr/>
        </p:nvGrpSpPr>
        <p:grpSpPr>
          <a:xfrm>
            <a:off x="6033350" y="2650329"/>
            <a:ext cx="2673863" cy="596100"/>
            <a:chOff x="6033350" y="2616950"/>
            <a:chExt cx="2673863" cy="596100"/>
          </a:xfrm>
        </p:grpSpPr>
        <p:sp>
          <p:nvSpPr>
            <p:cNvPr id="78" name="Google Shape;316;p16">
              <a:extLst>
                <a:ext uri="{FF2B5EF4-FFF2-40B4-BE49-F238E27FC236}">
                  <a16:creationId xmlns:a16="http://schemas.microsoft.com/office/drawing/2014/main" id="{74D2A01D-C963-27BF-5692-FF3E6C1ABF49}"/>
                </a:ext>
              </a:extLst>
            </p:cNvPr>
            <p:cNvSpPr txBox="1"/>
            <p:nvPr/>
          </p:nvSpPr>
          <p:spPr>
            <a:xfrm>
              <a:off x="6726013" y="272779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Execution Screenshots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318;p16">
              <a:extLst>
                <a:ext uri="{FF2B5EF4-FFF2-40B4-BE49-F238E27FC236}">
                  <a16:creationId xmlns:a16="http://schemas.microsoft.com/office/drawing/2014/main" id="{386FB2D3-188F-FE6B-2255-4BC5E7E7BA4F}"/>
                </a:ext>
              </a:extLst>
            </p:cNvPr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80" name="Google Shape;319;p16">
            <a:extLst>
              <a:ext uri="{FF2B5EF4-FFF2-40B4-BE49-F238E27FC236}">
                <a16:creationId xmlns:a16="http://schemas.microsoft.com/office/drawing/2014/main" id="{C23C5B45-3B21-81A1-8DF9-7FB56CD686F4}"/>
              </a:ext>
            </a:extLst>
          </p:cNvPr>
          <p:cNvGrpSpPr/>
          <p:nvPr/>
        </p:nvGrpSpPr>
        <p:grpSpPr>
          <a:xfrm>
            <a:off x="6033350" y="3919874"/>
            <a:ext cx="2736102" cy="596100"/>
            <a:chOff x="6033350" y="4056000"/>
            <a:chExt cx="2736102" cy="596100"/>
          </a:xfrm>
        </p:grpSpPr>
        <p:sp>
          <p:nvSpPr>
            <p:cNvPr id="81" name="Google Shape;321;p16">
              <a:extLst>
                <a:ext uri="{FF2B5EF4-FFF2-40B4-BE49-F238E27FC236}">
                  <a16:creationId xmlns:a16="http://schemas.microsoft.com/office/drawing/2014/main" id="{142E09EB-D931-6D39-2D25-E7906D5E7C29}"/>
                </a:ext>
              </a:extLst>
            </p:cNvPr>
            <p:cNvSpPr txBox="1"/>
            <p:nvPr/>
          </p:nvSpPr>
          <p:spPr>
            <a:xfrm>
              <a:off x="6788252" y="420199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323;p16">
              <a:extLst>
                <a:ext uri="{FF2B5EF4-FFF2-40B4-BE49-F238E27FC236}">
                  <a16:creationId xmlns:a16="http://schemas.microsoft.com/office/drawing/2014/main" id="{317CD161-F7FE-B6A1-D778-80AC494C5EBB}"/>
                </a:ext>
              </a:extLst>
            </p:cNvPr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83" name="Google Shape;324;p16">
            <a:extLst>
              <a:ext uri="{FF2B5EF4-FFF2-40B4-BE49-F238E27FC236}">
                <a16:creationId xmlns:a16="http://schemas.microsoft.com/office/drawing/2014/main" id="{2BE52F1B-5080-53FB-9298-512D07A8971E}"/>
              </a:ext>
            </a:extLst>
          </p:cNvPr>
          <p:cNvCxnSpPr>
            <a:cxnSpLocks/>
          </p:cNvCxnSpPr>
          <p:nvPr/>
        </p:nvCxnSpPr>
        <p:spPr>
          <a:xfrm flipH="1">
            <a:off x="3595298" y="2054454"/>
            <a:ext cx="1" cy="4643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325;p16">
            <a:extLst>
              <a:ext uri="{FF2B5EF4-FFF2-40B4-BE49-F238E27FC236}">
                <a16:creationId xmlns:a16="http://schemas.microsoft.com/office/drawing/2014/main" id="{AE008091-813F-23EE-4432-52F18C22A510}"/>
              </a:ext>
            </a:extLst>
          </p:cNvPr>
          <p:cNvCxnSpPr>
            <a:stCxn id="73" idx="4"/>
            <a:endCxn id="76" idx="0"/>
          </p:cNvCxnSpPr>
          <p:nvPr/>
        </p:nvCxnSpPr>
        <p:spPr>
          <a:xfrm>
            <a:off x="3596333" y="3135545"/>
            <a:ext cx="8310" cy="7492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326;p16">
            <a:extLst>
              <a:ext uri="{FF2B5EF4-FFF2-40B4-BE49-F238E27FC236}">
                <a16:creationId xmlns:a16="http://schemas.microsoft.com/office/drawing/2014/main" id="{2E4EB924-6E0B-7E25-5F95-E7DEFC75D7F2}"/>
              </a:ext>
            </a:extLst>
          </p:cNvPr>
          <p:cNvCxnSpPr>
            <a:stCxn id="70" idx="4"/>
            <a:endCxn id="79" idx="0"/>
          </p:cNvCxnSpPr>
          <p:nvPr/>
        </p:nvCxnSpPr>
        <p:spPr>
          <a:xfrm>
            <a:off x="6331400" y="2070396"/>
            <a:ext cx="0" cy="5799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327;p16">
            <a:extLst>
              <a:ext uri="{FF2B5EF4-FFF2-40B4-BE49-F238E27FC236}">
                <a16:creationId xmlns:a16="http://schemas.microsoft.com/office/drawing/2014/main" id="{DC49D338-FDB1-CF29-A52D-343F838A770E}"/>
              </a:ext>
            </a:extLst>
          </p:cNvPr>
          <p:cNvCxnSpPr>
            <a:stCxn id="79" idx="4"/>
            <a:endCxn id="82" idx="0"/>
          </p:cNvCxnSpPr>
          <p:nvPr/>
        </p:nvCxnSpPr>
        <p:spPr>
          <a:xfrm>
            <a:off x="6331400" y="3246429"/>
            <a:ext cx="0" cy="6734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311;p16">
            <a:extLst>
              <a:ext uri="{FF2B5EF4-FFF2-40B4-BE49-F238E27FC236}">
                <a16:creationId xmlns:a16="http://schemas.microsoft.com/office/drawing/2014/main" id="{573F4E8C-BEBE-350C-D147-5D4E5A7B6795}"/>
              </a:ext>
            </a:extLst>
          </p:cNvPr>
          <p:cNvSpPr txBox="1"/>
          <p:nvPr/>
        </p:nvSpPr>
        <p:spPr>
          <a:xfrm>
            <a:off x="3999819" y="4033897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311;p16">
            <a:extLst>
              <a:ext uri="{FF2B5EF4-FFF2-40B4-BE49-F238E27FC236}">
                <a16:creationId xmlns:a16="http://schemas.microsoft.com/office/drawing/2014/main" id="{8E33DF08-0985-C53D-45FE-006A733A07C9}"/>
              </a:ext>
            </a:extLst>
          </p:cNvPr>
          <p:cNvSpPr txBox="1"/>
          <p:nvPr/>
        </p:nvSpPr>
        <p:spPr>
          <a:xfrm>
            <a:off x="6705600" y="4033897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Live Demo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3" y="65387"/>
            <a:ext cx="7940660" cy="119740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B1BD0-C0B1-5B22-E560-27F1E37BC401}"/>
              </a:ext>
            </a:extLst>
          </p:cNvPr>
          <p:cNvSpPr txBox="1"/>
          <p:nvPr/>
        </p:nvSpPr>
        <p:spPr>
          <a:xfrm>
            <a:off x="448965" y="1925419"/>
            <a:ext cx="824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Sentiment analysis is the process of extracting opinions and emotions in text, in order to track attitudes and feeling of the people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640A6-B0AB-8A55-6853-29C8BFB4F7CA}"/>
              </a:ext>
            </a:extLst>
          </p:cNvPr>
          <p:cNvSpPr txBox="1"/>
          <p:nvPr/>
        </p:nvSpPr>
        <p:spPr>
          <a:xfrm>
            <a:off x="448964" y="2699599"/>
            <a:ext cx="8246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Sentiment classification has so many uses that are beneficial in business, marketing, and boosting product sales by recognizing the feedback given by clients</a:t>
            </a:r>
            <a:endParaRPr lang="en-US" sz="1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9EC6EE-E03B-D202-BA7E-69C8834536A2}"/>
              </a:ext>
            </a:extLst>
          </p:cNvPr>
          <p:cNvSpPr txBox="1"/>
          <p:nvPr/>
        </p:nvSpPr>
        <p:spPr>
          <a:xfrm>
            <a:off x="5488230" y="433880"/>
            <a:ext cx="4588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AE487-1F17-A277-2D06-CBAC83CD55FE}"/>
              </a:ext>
            </a:extLst>
          </p:cNvPr>
          <p:cNvSpPr txBox="1"/>
          <p:nvPr/>
        </p:nvSpPr>
        <p:spPr>
          <a:xfrm>
            <a:off x="219907" y="1863864"/>
            <a:ext cx="87041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indent="-342900" algn="just">
              <a:buSzPts val="1400"/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Tweets</a:t>
            </a:r>
          </a:p>
          <a:p>
            <a:pPr marL="345440" indent="-342900" algn="just">
              <a:buSzPts val="14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 Reviews</a:t>
            </a:r>
          </a:p>
          <a:p>
            <a:pPr marL="345440" indent="-342900" algn="just">
              <a:buSzPts val="14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Reviews </a:t>
            </a:r>
          </a:p>
          <a:p>
            <a:pPr marL="288290" indent="-285750" algn="just">
              <a:buSzPts val="1400"/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829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5;p20">
            <a:extLst>
              <a:ext uri="{FF2B5EF4-FFF2-40B4-BE49-F238E27FC236}">
                <a16:creationId xmlns:a16="http://schemas.microsoft.com/office/drawing/2014/main" id="{B2E49663-2D6E-56EE-4D39-639FAA833A96}"/>
              </a:ext>
            </a:extLst>
          </p:cNvPr>
          <p:cNvSpPr txBox="1">
            <a:spLocks/>
          </p:cNvSpPr>
          <p:nvPr/>
        </p:nvSpPr>
        <p:spPr>
          <a:xfrm>
            <a:off x="5316287" y="387943"/>
            <a:ext cx="4988462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3" name="Google Shape;529;p20">
            <a:extLst>
              <a:ext uri="{FF2B5EF4-FFF2-40B4-BE49-F238E27FC236}">
                <a16:creationId xmlns:a16="http://schemas.microsoft.com/office/drawing/2014/main" id="{6A4A99F2-684D-5184-F5DF-E4E24744B377}"/>
              </a:ext>
            </a:extLst>
          </p:cNvPr>
          <p:cNvGrpSpPr/>
          <p:nvPr/>
        </p:nvGrpSpPr>
        <p:grpSpPr>
          <a:xfrm>
            <a:off x="2788540" y="1360877"/>
            <a:ext cx="3515750" cy="3719409"/>
            <a:chOff x="2788540" y="1012550"/>
            <a:chExt cx="3515750" cy="3719409"/>
          </a:xfrm>
        </p:grpSpPr>
        <p:sp>
          <p:nvSpPr>
            <p:cNvPr id="4" name="Google Shape;530;p20">
              <a:extLst>
                <a:ext uri="{FF2B5EF4-FFF2-40B4-BE49-F238E27FC236}">
                  <a16:creationId xmlns:a16="http://schemas.microsoft.com/office/drawing/2014/main" id="{22170736-4586-0738-38D6-1EC53F662C98}"/>
                </a:ext>
              </a:extLst>
            </p:cNvPr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531;p20">
              <a:extLst>
                <a:ext uri="{FF2B5EF4-FFF2-40B4-BE49-F238E27FC236}">
                  <a16:creationId xmlns:a16="http://schemas.microsoft.com/office/drawing/2014/main" id="{CF8FC92C-DCCF-35F1-8D17-4DF188F5B9E9}"/>
                </a:ext>
              </a:extLst>
            </p:cNvPr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33;p20">
              <a:extLst>
                <a:ext uri="{FF2B5EF4-FFF2-40B4-BE49-F238E27FC236}">
                  <a16:creationId xmlns:a16="http://schemas.microsoft.com/office/drawing/2014/main" id="{A59D87A6-553D-9555-CBD3-DCD4A746B45E}"/>
                </a:ext>
              </a:extLst>
            </p:cNvPr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4;p20">
              <a:extLst>
                <a:ext uri="{FF2B5EF4-FFF2-40B4-BE49-F238E27FC236}">
                  <a16:creationId xmlns:a16="http://schemas.microsoft.com/office/drawing/2014/main" id="{CCF83413-188C-D006-0B1A-15B4F53274D5}"/>
                </a:ext>
              </a:extLst>
            </p:cNvPr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6;p20">
              <a:extLst>
                <a:ext uri="{FF2B5EF4-FFF2-40B4-BE49-F238E27FC236}">
                  <a16:creationId xmlns:a16="http://schemas.microsoft.com/office/drawing/2014/main" id="{33F3F689-BB97-DC01-F8F7-7DDE1C02C1DA}"/>
                </a:ext>
              </a:extLst>
            </p:cNvPr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7;p20">
              <a:extLst>
                <a:ext uri="{FF2B5EF4-FFF2-40B4-BE49-F238E27FC236}">
                  <a16:creationId xmlns:a16="http://schemas.microsoft.com/office/drawing/2014/main" id="{56838573-54C6-7722-953E-0E1BCA5368DA}"/>
                </a:ext>
              </a:extLst>
            </p:cNvPr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;p20">
              <a:extLst>
                <a:ext uri="{FF2B5EF4-FFF2-40B4-BE49-F238E27FC236}">
                  <a16:creationId xmlns:a16="http://schemas.microsoft.com/office/drawing/2014/main" id="{4F1F8FC0-7785-38A2-8B9B-6191A451D7D0}"/>
                </a:ext>
              </a:extLst>
            </p:cNvPr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9;p20">
              <a:extLst>
                <a:ext uri="{FF2B5EF4-FFF2-40B4-BE49-F238E27FC236}">
                  <a16:creationId xmlns:a16="http://schemas.microsoft.com/office/drawing/2014/main" id="{F63EFDBF-D886-0F52-411B-7C2A35719C81}"/>
                </a:ext>
              </a:extLst>
            </p:cNvPr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;p20">
              <a:extLst>
                <a:ext uri="{FF2B5EF4-FFF2-40B4-BE49-F238E27FC236}">
                  <a16:creationId xmlns:a16="http://schemas.microsoft.com/office/drawing/2014/main" id="{B4C18FC6-F808-D429-1CC1-E30D682C6167}"/>
                </a:ext>
              </a:extLst>
            </p:cNvPr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;p20">
              <a:extLst>
                <a:ext uri="{FF2B5EF4-FFF2-40B4-BE49-F238E27FC236}">
                  <a16:creationId xmlns:a16="http://schemas.microsoft.com/office/drawing/2014/main" id="{C10BE104-A796-B3AF-0BE3-56BBC9512C05}"/>
                </a:ext>
              </a:extLst>
            </p:cNvPr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2;p20">
              <a:extLst>
                <a:ext uri="{FF2B5EF4-FFF2-40B4-BE49-F238E27FC236}">
                  <a16:creationId xmlns:a16="http://schemas.microsoft.com/office/drawing/2014/main" id="{0CD5C518-4F2E-491A-8D0B-5C85EF4416BE}"/>
                </a:ext>
              </a:extLst>
            </p:cNvPr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3;p20">
              <a:extLst>
                <a:ext uri="{FF2B5EF4-FFF2-40B4-BE49-F238E27FC236}">
                  <a16:creationId xmlns:a16="http://schemas.microsoft.com/office/drawing/2014/main" id="{E07F2524-2F0E-D76D-F1B9-F52693807210}"/>
                </a:ext>
              </a:extLst>
            </p:cNvPr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4;p20">
              <a:extLst>
                <a:ext uri="{FF2B5EF4-FFF2-40B4-BE49-F238E27FC236}">
                  <a16:creationId xmlns:a16="http://schemas.microsoft.com/office/drawing/2014/main" id="{5ECC47B3-AD9E-BE06-6105-28B10A77FFD5}"/>
                </a:ext>
              </a:extLst>
            </p:cNvPr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5;p20">
              <a:extLst>
                <a:ext uri="{FF2B5EF4-FFF2-40B4-BE49-F238E27FC236}">
                  <a16:creationId xmlns:a16="http://schemas.microsoft.com/office/drawing/2014/main" id="{2D7AC7B3-DC4C-DDB1-E54D-49F55E98ABD8}"/>
                </a:ext>
              </a:extLst>
            </p:cNvPr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6;p20">
              <a:extLst>
                <a:ext uri="{FF2B5EF4-FFF2-40B4-BE49-F238E27FC236}">
                  <a16:creationId xmlns:a16="http://schemas.microsoft.com/office/drawing/2014/main" id="{98425CF2-5545-2645-4260-E53EB6B696C3}"/>
                </a:ext>
              </a:extLst>
            </p:cNvPr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;p20">
              <a:extLst>
                <a:ext uri="{FF2B5EF4-FFF2-40B4-BE49-F238E27FC236}">
                  <a16:creationId xmlns:a16="http://schemas.microsoft.com/office/drawing/2014/main" id="{86BC0822-8F32-9541-8237-6319B09E46B4}"/>
                </a:ext>
              </a:extLst>
            </p:cNvPr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8;p20">
              <a:extLst>
                <a:ext uri="{FF2B5EF4-FFF2-40B4-BE49-F238E27FC236}">
                  <a16:creationId xmlns:a16="http://schemas.microsoft.com/office/drawing/2014/main" id="{F1358DB7-F24D-B2F1-4C30-EB4F0351C414}"/>
                </a:ext>
              </a:extLst>
            </p:cNvPr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9;p20">
              <a:extLst>
                <a:ext uri="{FF2B5EF4-FFF2-40B4-BE49-F238E27FC236}">
                  <a16:creationId xmlns:a16="http://schemas.microsoft.com/office/drawing/2014/main" id="{F190A22B-7DFA-14DF-DF46-78692F0EBFF7}"/>
                </a:ext>
              </a:extLst>
            </p:cNvPr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0;p20">
              <a:extLst>
                <a:ext uri="{FF2B5EF4-FFF2-40B4-BE49-F238E27FC236}">
                  <a16:creationId xmlns:a16="http://schemas.microsoft.com/office/drawing/2014/main" id="{638DC07C-AA6B-B4F5-936B-7DA47886F1E6}"/>
                </a:ext>
              </a:extLst>
            </p:cNvPr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1;p20">
              <a:extLst>
                <a:ext uri="{FF2B5EF4-FFF2-40B4-BE49-F238E27FC236}">
                  <a16:creationId xmlns:a16="http://schemas.microsoft.com/office/drawing/2014/main" id="{AD472C8E-6810-09BC-B37B-0F49BBAEE233}"/>
                </a:ext>
              </a:extLst>
            </p:cNvPr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2;p20">
              <a:extLst>
                <a:ext uri="{FF2B5EF4-FFF2-40B4-BE49-F238E27FC236}">
                  <a16:creationId xmlns:a16="http://schemas.microsoft.com/office/drawing/2014/main" id="{448B8A29-0AA6-C2E7-D8B0-E235C8FCABF2}"/>
                </a:ext>
              </a:extLst>
            </p:cNvPr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3;p20">
              <a:extLst>
                <a:ext uri="{FF2B5EF4-FFF2-40B4-BE49-F238E27FC236}">
                  <a16:creationId xmlns:a16="http://schemas.microsoft.com/office/drawing/2014/main" id="{5B033ECF-4FDF-1BBD-9D3C-687322FFFEA9}"/>
                </a:ext>
              </a:extLst>
            </p:cNvPr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4;p20">
              <a:extLst>
                <a:ext uri="{FF2B5EF4-FFF2-40B4-BE49-F238E27FC236}">
                  <a16:creationId xmlns:a16="http://schemas.microsoft.com/office/drawing/2014/main" id="{DA4CCB0A-6117-783D-2004-DF4B6B13F1B9}"/>
                </a:ext>
              </a:extLst>
            </p:cNvPr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5;p20">
              <a:extLst>
                <a:ext uri="{FF2B5EF4-FFF2-40B4-BE49-F238E27FC236}">
                  <a16:creationId xmlns:a16="http://schemas.microsoft.com/office/drawing/2014/main" id="{1F8D8849-EB71-1030-3635-AC3636F3AA7D}"/>
                </a:ext>
              </a:extLst>
            </p:cNvPr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6;p20">
              <a:extLst>
                <a:ext uri="{FF2B5EF4-FFF2-40B4-BE49-F238E27FC236}">
                  <a16:creationId xmlns:a16="http://schemas.microsoft.com/office/drawing/2014/main" id="{3E36AF24-4319-D34A-33FD-15CD2CD924FE}"/>
                </a:ext>
              </a:extLst>
            </p:cNvPr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7;p20">
              <a:extLst>
                <a:ext uri="{FF2B5EF4-FFF2-40B4-BE49-F238E27FC236}">
                  <a16:creationId xmlns:a16="http://schemas.microsoft.com/office/drawing/2014/main" id="{F3167060-D17E-3A76-523E-301C064C628C}"/>
                </a:ext>
              </a:extLst>
            </p:cNvPr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8;p20">
              <a:extLst>
                <a:ext uri="{FF2B5EF4-FFF2-40B4-BE49-F238E27FC236}">
                  <a16:creationId xmlns:a16="http://schemas.microsoft.com/office/drawing/2014/main" id="{B9F7A5F5-8B0D-9444-F04E-D870350E721D}"/>
                </a:ext>
              </a:extLst>
            </p:cNvPr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9;p20">
              <a:extLst>
                <a:ext uri="{FF2B5EF4-FFF2-40B4-BE49-F238E27FC236}">
                  <a16:creationId xmlns:a16="http://schemas.microsoft.com/office/drawing/2014/main" id="{A7E0A648-A467-5A96-9991-2746D877CE51}"/>
                </a:ext>
              </a:extLst>
            </p:cNvPr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0;p20">
              <a:extLst>
                <a:ext uri="{FF2B5EF4-FFF2-40B4-BE49-F238E27FC236}">
                  <a16:creationId xmlns:a16="http://schemas.microsoft.com/office/drawing/2014/main" id="{99B67C23-7AA0-FA5C-BB29-62DC9EF55F21}"/>
                </a:ext>
              </a:extLst>
            </p:cNvPr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561;p20">
              <a:extLst>
                <a:ext uri="{FF2B5EF4-FFF2-40B4-BE49-F238E27FC236}">
                  <a16:creationId xmlns:a16="http://schemas.microsoft.com/office/drawing/2014/main" id="{FE520E33-5CA2-4E0D-134D-AE686EDD38F9}"/>
                </a:ext>
              </a:extLst>
            </p:cNvPr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562;p20">
              <a:extLst>
                <a:ext uri="{FF2B5EF4-FFF2-40B4-BE49-F238E27FC236}">
                  <a16:creationId xmlns:a16="http://schemas.microsoft.com/office/drawing/2014/main" id="{5C66E305-B472-3810-8B4C-9A86684A25B2}"/>
                </a:ext>
              </a:extLst>
            </p:cNvPr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35" name="Google Shape;563;p20">
                <a:extLst>
                  <a:ext uri="{FF2B5EF4-FFF2-40B4-BE49-F238E27FC236}">
                    <a16:creationId xmlns:a16="http://schemas.microsoft.com/office/drawing/2014/main" id="{F2EE50C2-D79B-AC8E-F810-8A917281D2CA}"/>
                  </a:ext>
                </a:extLst>
              </p:cNvPr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64;p20">
                <a:extLst>
                  <a:ext uri="{FF2B5EF4-FFF2-40B4-BE49-F238E27FC236}">
                    <a16:creationId xmlns:a16="http://schemas.microsoft.com/office/drawing/2014/main" id="{0B9DA233-0D22-D781-3B7D-5F12059ED571}"/>
                  </a:ext>
                </a:extLst>
              </p:cNvPr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65;p20">
                <a:extLst>
                  <a:ext uri="{FF2B5EF4-FFF2-40B4-BE49-F238E27FC236}">
                    <a16:creationId xmlns:a16="http://schemas.microsoft.com/office/drawing/2014/main" id="{C5831962-D818-71FD-8DD5-9535AC9B21A8}"/>
                  </a:ext>
                </a:extLst>
              </p:cNvPr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566;p20">
            <a:extLst>
              <a:ext uri="{FF2B5EF4-FFF2-40B4-BE49-F238E27FC236}">
                <a16:creationId xmlns:a16="http://schemas.microsoft.com/office/drawing/2014/main" id="{B688597F-C821-7CC1-6412-D430B0402C3F}"/>
              </a:ext>
            </a:extLst>
          </p:cNvPr>
          <p:cNvGrpSpPr/>
          <p:nvPr/>
        </p:nvGrpSpPr>
        <p:grpSpPr>
          <a:xfrm>
            <a:off x="6862575" y="3529546"/>
            <a:ext cx="1734600" cy="1080522"/>
            <a:chOff x="6870363" y="3042675"/>
            <a:chExt cx="1734600" cy="1080522"/>
          </a:xfrm>
        </p:grpSpPr>
        <p:sp>
          <p:nvSpPr>
            <p:cNvPr id="39" name="Google Shape;567;p20">
              <a:extLst>
                <a:ext uri="{FF2B5EF4-FFF2-40B4-BE49-F238E27FC236}">
                  <a16:creationId xmlns:a16="http://schemas.microsoft.com/office/drawing/2014/main" id="{9FA2C516-F475-11C1-B99B-8A5B5E157FA4}"/>
                </a:ext>
              </a:extLst>
            </p:cNvPr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568;p20">
              <a:extLst>
                <a:ext uri="{FF2B5EF4-FFF2-40B4-BE49-F238E27FC236}">
                  <a16:creationId xmlns:a16="http://schemas.microsoft.com/office/drawing/2014/main" id="{B26F8FD4-6158-0402-499D-038A89634A87}"/>
                </a:ext>
              </a:extLst>
            </p:cNvPr>
            <p:cNvSpPr txBox="1"/>
            <p:nvPr/>
          </p:nvSpPr>
          <p:spPr>
            <a:xfrm>
              <a:off x="687036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b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Encode the Labels</a:t>
              </a:r>
              <a:endPara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" name="Google Shape;570;p20">
            <a:extLst>
              <a:ext uri="{FF2B5EF4-FFF2-40B4-BE49-F238E27FC236}">
                <a16:creationId xmlns:a16="http://schemas.microsoft.com/office/drawing/2014/main" id="{BFD86750-F43A-50AE-34F2-8C5A5CA19442}"/>
              </a:ext>
            </a:extLst>
          </p:cNvPr>
          <p:cNvGrpSpPr/>
          <p:nvPr/>
        </p:nvGrpSpPr>
        <p:grpSpPr>
          <a:xfrm>
            <a:off x="6709870" y="1488654"/>
            <a:ext cx="2013667" cy="1114992"/>
            <a:chOff x="6949579" y="1001783"/>
            <a:chExt cx="2013667" cy="1114992"/>
          </a:xfrm>
        </p:grpSpPr>
        <p:sp>
          <p:nvSpPr>
            <p:cNvPr id="42" name="Google Shape;571;p20">
              <a:extLst>
                <a:ext uri="{FF2B5EF4-FFF2-40B4-BE49-F238E27FC236}">
                  <a16:creationId xmlns:a16="http://schemas.microsoft.com/office/drawing/2014/main" id="{3921582E-521E-ADEC-1ABC-4BD82E162569}"/>
                </a:ext>
              </a:extLst>
            </p:cNvPr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572;p20">
              <a:extLst>
                <a:ext uri="{FF2B5EF4-FFF2-40B4-BE49-F238E27FC236}">
                  <a16:creationId xmlns:a16="http://schemas.microsoft.com/office/drawing/2014/main" id="{3597F5E2-717B-7BEC-1CB5-CBE5B8B87758}"/>
                </a:ext>
              </a:extLst>
            </p:cNvPr>
            <p:cNvSpPr txBox="1"/>
            <p:nvPr/>
          </p:nvSpPr>
          <p:spPr>
            <a:xfrm>
              <a:off x="6949579" y="1784975"/>
              <a:ext cx="20136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Dealing with Stop words </a:t>
              </a:r>
              <a:endPara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44" name="Google Shape;574;p20">
            <a:extLst>
              <a:ext uri="{FF2B5EF4-FFF2-40B4-BE49-F238E27FC236}">
                <a16:creationId xmlns:a16="http://schemas.microsoft.com/office/drawing/2014/main" id="{B31CE35B-CDD9-4567-4994-3AF5B1FA9A52}"/>
              </a:ext>
            </a:extLst>
          </p:cNvPr>
          <p:cNvGrpSpPr/>
          <p:nvPr/>
        </p:nvGrpSpPr>
        <p:grpSpPr>
          <a:xfrm>
            <a:off x="751215" y="1502815"/>
            <a:ext cx="1734600" cy="975906"/>
            <a:chOff x="616931" y="1001783"/>
            <a:chExt cx="1734600" cy="975906"/>
          </a:xfrm>
        </p:grpSpPr>
        <p:sp>
          <p:nvSpPr>
            <p:cNvPr id="45" name="Google Shape;575;p20">
              <a:extLst>
                <a:ext uri="{FF2B5EF4-FFF2-40B4-BE49-F238E27FC236}">
                  <a16:creationId xmlns:a16="http://schemas.microsoft.com/office/drawing/2014/main" id="{2F66DC8E-B844-2474-F7D6-9FFF1644D0D8}"/>
                </a:ext>
              </a:extLst>
            </p:cNvPr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576;p20">
              <a:extLst>
                <a:ext uri="{FF2B5EF4-FFF2-40B4-BE49-F238E27FC236}">
                  <a16:creationId xmlns:a16="http://schemas.microsoft.com/office/drawing/2014/main" id="{3811387C-57B2-A71A-AB88-8485F71EFE67}"/>
                </a:ext>
              </a:extLst>
            </p:cNvPr>
            <p:cNvSpPr txBox="1"/>
            <p:nvPr/>
          </p:nvSpPr>
          <p:spPr>
            <a:xfrm>
              <a:off x="616931" y="1645889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Pre-Process Data</a:t>
              </a:r>
              <a:endPara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47" name="Google Shape;578;p20">
            <a:extLst>
              <a:ext uri="{FF2B5EF4-FFF2-40B4-BE49-F238E27FC236}">
                <a16:creationId xmlns:a16="http://schemas.microsoft.com/office/drawing/2014/main" id="{0BD03C8D-871D-51D0-8C40-6508DC06056C}"/>
              </a:ext>
            </a:extLst>
          </p:cNvPr>
          <p:cNvGrpSpPr/>
          <p:nvPr/>
        </p:nvGrpSpPr>
        <p:grpSpPr>
          <a:xfrm>
            <a:off x="751215" y="3946095"/>
            <a:ext cx="1734600" cy="992120"/>
            <a:chOff x="606298" y="3042675"/>
            <a:chExt cx="1734600" cy="992120"/>
          </a:xfrm>
        </p:grpSpPr>
        <p:sp>
          <p:nvSpPr>
            <p:cNvPr id="48" name="Google Shape;579;p20">
              <a:extLst>
                <a:ext uri="{FF2B5EF4-FFF2-40B4-BE49-F238E27FC236}">
                  <a16:creationId xmlns:a16="http://schemas.microsoft.com/office/drawing/2014/main" id="{9BFEDB49-3809-D2E6-80A4-7D2E5EE51F14}"/>
                </a:ext>
              </a:extLst>
            </p:cNvPr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580;p20">
              <a:extLst>
                <a:ext uri="{FF2B5EF4-FFF2-40B4-BE49-F238E27FC236}">
                  <a16:creationId xmlns:a16="http://schemas.microsoft.com/office/drawing/2014/main" id="{CAC4641F-D1DF-CC1D-9B38-1B9250EF6F04}"/>
                </a:ext>
              </a:extLst>
            </p:cNvPr>
            <p:cNvSpPr txBox="1"/>
            <p:nvPr/>
          </p:nvSpPr>
          <p:spPr>
            <a:xfrm>
              <a:off x="606298" y="370299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Model Selection</a:t>
              </a:r>
              <a:endPara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cxnSp>
        <p:nvCxnSpPr>
          <p:cNvPr id="50" name="Google Shape;582;p20">
            <a:extLst>
              <a:ext uri="{FF2B5EF4-FFF2-40B4-BE49-F238E27FC236}">
                <a16:creationId xmlns:a16="http://schemas.microsoft.com/office/drawing/2014/main" id="{C78A0563-026F-7F4F-6982-599A4C3AEA17}"/>
              </a:ext>
            </a:extLst>
          </p:cNvPr>
          <p:cNvCxnSpPr>
            <a:cxnSpLocks/>
          </p:cNvCxnSpPr>
          <p:nvPr/>
        </p:nvCxnSpPr>
        <p:spPr>
          <a:xfrm flipH="1">
            <a:off x="1728585" y="1808225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1" name="Google Shape;583;p20">
            <a:extLst>
              <a:ext uri="{FF2B5EF4-FFF2-40B4-BE49-F238E27FC236}">
                <a16:creationId xmlns:a16="http://schemas.microsoft.com/office/drawing/2014/main" id="{75314072-9C1C-AE1B-C5C8-8EACD81429AA}"/>
              </a:ext>
            </a:extLst>
          </p:cNvPr>
          <p:cNvCxnSpPr>
            <a:cxnSpLocks/>
          </p:cNvCxnSpPr>
          <p:nvPr/>
        </p:nvCxnSpPr>
        <p:spPr>
          <a:xfrm flipV="1">
            <a:off x="1730008" y="3487980"/>
            <a:ext cx="1162237" cy="7519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584;p20">
            <a:extLst>
              <a:ext uri="{FF2B5EF4-FFF2-40B4-BE49-F238E27FC236}">
                <a16:creationId xmlns:a16="http://schemas.microsoft.com/office/drawing/2014/main" id="{4C42E5EA-BA9C-62AA-F236-B1ECBC71CF4A}"/>
              </a:ext>
            </a:extLst>
          </p:cNvPr>
          <p:cNvCxnSpPr>
            <a:cxnSpLocks/>
          </p:cNvCxnSpPr>
          <p:nvPr/>
        </p:nvCxnSpPr>
        <p:spPr>
          <a:xfrm flipH="1">
            <a:off x="5946345" y="1790904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585;p20">
            <a:extLst>
              <a:ext uri="{FF2B5EF4-FFF2-40B4-BE49-F238E27FC236}">
                <a16:creationId xmlns:a16="http://schemas.microsoft.com/office/drawing/2014/main" id="{927FBFFE-6244-0DEC-4EC9-F591E83E3AE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956242" y="3831796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83;p20">
            <a:extLst>
              <a:ext uri="{FF2B5EF4-FFF2-40B4-BE49-F238E27FC236}">
                <a16:creationId xmlns:a16="http://schemas.microsoft.com/office/drawing/2014/main" id="{C1E2EDFF-2AF4-BB9F-A38B-D4F2656907C2}"/>
              </a:ext>
            </a:extLst>
          </p:cNvPr>
          <p:cNvCxnSpPr>
            <a:cxnSpLocks/>
          </p:cNvCxnSpPr>
          <p:nvPr/>
        </p:nvCxnSpPr>
        <p:spPr>
          <a:xfrm flipV="1">
            <a:off x="1721670" y="2877160"/>
            <a:ext cx="1323280" cy="1313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5" name="Google Shape;570;p20">
            <a:extLst>
              <a:ext uri="{FF2B5EF4-FFF2-40B4-BE49-F238E27FC236}">
                <a16:creationId xmlns:a16="http://schemas.microsoft.com/office/drawing/2014/main" id="{97AAF50F-4FF5-9762-4635-B7BCC66A2AF9}"/>
              </a:ext>
            </a:extLst>
          </p:cNvPr>
          <p:cNvGrpSpPr/>
          <p:nvPr/>
        </p:nvGrpSpPr>
        <p:grpSpPr>
          <a:xfrm>
            <a:off x="878578" y="2724455"/>
            <a:ext cx="2013667" cy="1021378"/>
            <a:chOff x="7330633" y="947006"/>
            <a:chExt cx="2013667" cy="1021378"/>
          </a:xfrm>
        </p:grpSpPr>
        <p:sp>
          <p:nvSpPr>
            <p:cNvPr id="56" name="Google Shape;571;p20">
              <a:extLst>
                <a:ext uri="{FF2B5EF4-FFF2-40B4-BE49-F238E27FC236}">
                  <a16:creationId xmlns:a16="http://schemas.microsoft.com/office/drawing/2014/main" id="{58AA7CF9-4BE5-464E-0FA4-C4D5C5B3BD0E}"/>
                </a:ext>
              </a:extLst>
            </p:cNvPr>
            <p:cNvSpPr/>
            <p:nvPr/>
          </p:nvSpPr>
          <p:spPr>
            <a:xfrm>
              <a:off x="7566719" y="947006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572;p20">
              <a:extLst>
                <a:ext uri="{FF2B5EF4-FFF2-40B4-BE49-F238E27FC236}">
                  <a16:creationId xmlns:a16="http://schemas.microsoft.com/office/drawing/2014/main" id="{E55690C2-E472-138A-338C-24E8CA9FBE93}"/>
                </a:ext>
              </a:extLst>
            </p:cNvPr>
            <p:cNvSpPr txBox="1"/>
            <p:nvPr/>
          </p:nvSpPr>
          <p:spPr>
            <a:xfrm>
              <a:off x="7330633" y="1636584"/>
              <a:ext cx="20136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Tokenization</a:t>
              </a:r>
              <a:endPara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cxnSp>
        <p:nvCxnSpPr>
          <p:cNvPr id="58" name="Google Shape;582;p20">
            <a:extLst>
              <a:ext uri="{FF2B5EF4-FFF2-40B4-BE49-F238E27FC236}">
                <a16:creationId xmlns:a16="http://schemas.microsoft.com/office/drawing/2014/main" id="{2F0F544A-C96E-0341-56BA-3C57D81ED3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9050" y="2877160"/>
            <a:ext cx="1187555" cy="3458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9" name="Google Shape;574;p20">
            <a:extLst>
              <a:ext uri="{FF2B5EF4-FFF2-40B4-BE49-F238E27FC236}">
                <a16:creationId xmlns:a16="http://schemas.microsoft.com/office/drawing/2014/main" id="{DBA16B0A-A3C4-4D6D-B332-B2A4C8F7449B}"/>
              </a:ext>
            </a:extLst>
          </p:cNvPr>
          <p:cNvGrpSpPr/>
          <p:nvPr/>
        </p:nvGrpSpPr>
        <p:grpSpPr>
          <a:xfrm>
            <a:off x="7015280" y="2587696"/>
            <a:ext cx="1734600" cy="926674"/>
            <a:chOff x="536603" y="1001783"/>
            <a:chExt cx="1734600" cy="926674"/>
          </a:xfrm>
        </p:grpSpPr>
        <p:sp>
          <p:nvSpPr>
            <p:cNvPr id="60" name="Google Shape;575;p20">
              <a:extLst>
                <a:ext uri="{FF2B5EF4-FFF2-40B4-BE49-F238E27FC236}">
                  <a16:creationId xmlns:a16="http://schemas.microsoft.com/office/drawing/2014/main" id="{C87865C5-6413-C7C8-CB90-6BE0D4792CBC}"/>
                </a:ext>
              </a:extLst>
            </p:cNvPr>
            <p:cNvSpPr/>
            <p:nvPr/>
          </p:nvSpPr>
          <p:spPr>
            <a:xfrm>
              <a:off x="84833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576;p20">
              <a:extLst>
                <a:ext uri="{FF2B5EF4-FFF2-40B4-BE49-F238E27FC236}">
                  <a16:creationId xmlns:a16="http://schemas.microsoft.com/office/drawing/2014/main" id="{434B63ED-4306-F378-7085-20363E73535A}"/>
                </a:ext>
              </a:extLst>
            </p:cNvPr>
            <p:cNvSpPr txBox="1"/>
            <p:nvPr/>
          </p:nvSpPr>
          <p:spPr>
            <a:xfrm>
              <a:off x="536603" y="159665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Vectorization </a:t>
              </a:r>
              <a:endParaRPr lang="en-US" sz="1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62" name="Google Shape;532;p20">
            <a:extLst>
              <a:ext uri="{FF2B5EF4-FFF2-40B4-BE49-F238E27FC236}">
                <a16:creationId xmlns:a16="http://schemas.microsoft.com/office/drawing/2014/main" id="{DDE409B4-9FE5-128A-3752-253DD1CFA4AC}"/>
              </a:ext>
            </a:extLst>
          </p:cNvPr>
          <p:cNvSpPr/>
          <p:nvPr/>
        </p:nvSpPr>
        <p:spPr>
          <a:xfrm>
            <a:off x="3524052" y="1996723"/>
            <a:ext cx="2125304" cy="3058016"/>
          </a:xfrm>
          <a:custGeom>
            <a:avLst/>
            <a:gdLst/>
            <a:ahLst/>
            <a:cxnLst/>
            <a:rect l="l" t="t" r="r" b="b"/>
            <a:pathLst>
              <a:path w="49706" h="71520" extrusionOk="0">
                <a:moveTo>
                  <a:pt x="2960" y="0"/>
                </a:moveTo>
                <a:lnTo>
                  <a:pt x="2789" y="14"/>
                </a:lnTo>
                <a:lnTo>
                  <a:pt x="2604" y="43"/>
                </a:lnTo>
                <a:lnTo>
                  <a:pt x="2434" y="85"/>
                </a:lnTo>
                <a:lnTo>
                  <a:pt x="2263" y="128"/>
                </a:lnTo>
                <a:lnTo>
                  <a:pt x="2106" y="171"/>
                </a:lnTo>
                <a:lnTo>
                  <a:pt x="1936" y="242"/>
                </a:lnTo>
                <a:lnTo>
                  <a:pt x="1779" y="313"/>
                </a:lnTo>
                <a:lnTo>
                  <a:pt x="1637" y="384"/>
                </a:lnTo>
                <a:lnTo>
                  <a:pt x="1480" y="470"/>
                </a:lnTo>
                <a:lnTo>
                  <a:pt x="1338" y="569"/>
                </a:lnTo>
                <a:lnTo>
                  <a:pt x="1210" y="669"/>
                </a:lnTo>
                <a:lnTo>
                  <a:pt x="1082" y="783"/>
                </a:lnTo>
                <a:lnTo>
                  <a:pt x="954" y="897"/>
                </a:lnTo>
                <a:lnTo>
                  <a:pt x="840" y="1010"/>
                </a:lnTo>
                <a:lnTo>
                  <a:pt x="726" y="1138"/>
                </a:lnTo>
                <a:lnTo>
                  <a:pt x="555" y="1352"/>
                </a:lnTo>
                <a:lnTo>
                  <a:pt x="413" y="1580"/>
                </a:lnTo>
                <a:lnTo>
                  <a:pt x="299" y="1807"/>
                </a:lnTo>
                <a:lnTo>
                  <a:pt x="185" y="2063"/>
                </a:lnTo>
                <a:lnTo>
                  <a:pt x="114" y="2320"/>
                </a:lnTo>
                <a:lnTo>
                  <a:pt x="43" y="2590"/>
                </a:lnTo>
                <a:lnTo>
                  <a:pt x="15" y="2860"/>
                </a:lnTo>
                <a:lnTo>
                  <a:pt x="0" y="3145"/>
                </a:lnTo>
                <a:lnTo>
                  <a:pt x="0" y="43529"/>
                </a:lnTo>
                <a:lnTo>
                  <a:pt x="15" y="44042"/>
                </a:lnTo>
                <a:lnTo>
                  <a:pt x="57" y="44554"/>
                </a:lnTo>
                <a:lnTo>
                  <a:pt x="128" y="45080"/>
                </a:lnTo>
                <a:lnTo>
                  <a:pt x="228" y="45607"/>
                </a:lnTo>
                <a:lnTo>
                  <a:pt x="356" y="46133"/>
                </a:lnTo>
                <a:lnTo>
                  <a:pt x="498" y="46660"/>
                </a:lnTo>
                <a:lnTo>
                  <a:pt x="669" y="47201"/>
                </a:lnTo>
                <a:lnTo>
                  <a:pt x="868" y="47741"/>
                </a:lnTo>
                <a:lnTo>
                  <a:pt x="1082" y="48282"/>
                </a:lnTo>
                <a:lnTo>
                  <a:pt x="1324" y="48823"/>
                </a:lnTo>
                <a:lnTo>
                  <a:pt x="1594" y="49364"/>
                </a:lnTo>
                <a:lnTo>
                  <a:pt x="1864" y="49904"/>
                </a:lnTo>
                <a:lnTo>
                  <a:pt x="2163" y="50445"/>
                </a:lnTo>
                <a:lnTo>
                  <a:pt x="2491" y="50986"/>
                </a:lnTo>
                <a:lnTo>
                  <a:pt x="2818" y="51527"/>
                </a:lnTo>
                <a:lnTo>
                  <a:pt x="3174" y="52082"/>
                </a:lnTo>
                <a:lnTo>
                  <a:pt x="3529" y="52622"/>
                </a:lnTo>
                <a:lnTo>
                  <a:pt x="3914" y="53163"/>
                </a:lnTo>
                <a:lnTo>
                  <a:pt x="4312" y="53690"/>
                </a:lnTo>
                <a:lnTo>
                  <a:pt x="4710" y="54230"/>
                </a:lnTo>
                <a:lnTo>
                  <a:pt x="5137" y="54771"/>
                </a:lnTo>
                <a:lnTo>
                  <a:pt x="5564" y="55298"/>
                </a:lnTo>
                <a:lnTo>
                  <a:pt x="5991" y="55824"/>
                </a:lnTo>
                <a:lnTo>
                  <a:pt x="6446" y="56351"/>
                </a:lnTo>
                <a:lnTo>
                  <a:pt x="7357" y="57389"/>
                </a:lnTo>
                <a:lnTo>
                  <a:pt x="8311" y="58400"/>
                </a:lnTo>
                <a:lnTo>
                  <a:pt x="9264" y="59396"/>
                </a:lnTo>
                <a:lnTo>
                  <a:pt x="10246" y="60363"/>
                </a:lnTo>
                <a:lnTo>
                  <a:pt x="11213" y="61317"/>
                </a:lnTo>
                <a:lnTo>
                  <a:pt x="12195" y="62228"/>
                </a:lnTo>
                <a:lnTo>
                  <a:pt x="13149" y="63096"/>
                </a:lnTo>
                <a:lnTo>
                  <a:pt x="14102" y="63935"/>
                </a:lnTo>
                <a:lnTo>
                  <a:pt x="15013" y="64746"/>
                </a:lnTo>
                <a:lnTo>
                  <a:pt x="15909" y="65500"/>
                </a:lnTo>
                <a:lnTo>
                  <a:pt x="16763" y="66212"/>
                </a:lnTo>
                <a:lnTo>
                  <a:pt x="17560" y="66881"/>
                </a:lnTo>
                <a:lnTo>
                  <a:pt x="19011" y="68048"/>
                </a:lnTo>
                <a:lnTo>
                  <a:pt x="20178" y="68987"/>
                </a:lnTo>
                <a:lnTo>
                  <a:pt x="21032" y="69670"/>
                </a:lnTo>
                <a:lnTo>
                  <a:pt x="21317" y="69897"/>
                </a:lnTo>
                <a:lnTo>
                  <a:pt x="21487" y="70068"/>
                </a:lnTo>
                <a:lnTo>
                  <a:pt x="21672" y="70239"/>
                </a:lnTo>
                <a:lnTo>
                  <a:pt x="21872" y="70410"/>
                </a:lnTo>
                <a:lnTo>
                  <a:pt x="22071" y="70566"/>
                </a:lnTo>
                <a:lnTo>
                  <a:pt x="22270" y="70709"/>
                </a:lnTo>
                <a:lnTo>
                  <a:pt x="22484" y="70837"/>
                </a:lnTo>
                <a:lnTo>
                  <a:pt x="22697" y="70950"/>
                </a:lnTo>
                <a:lnTo>
                  <a:pt x="22910" y="71064"/>
                </a:lnTo>
                <a:lnTo>
                  <a:pt x="23138" y="71164"/>
                </a:lnTo>
                <a:lnTo>
                  <a:pt x="23366" y="71249"/>
                </a:lnTo>
                <a:lnTo>
                  <a:pt x="23593" y="71320"/>
                </a:lnTo>
                <a:lnTo>
                  <a:pt x="23821" y="71377"/>
                </a:lnTo>
                <a:lnTo>
                  <a:pt x="24049" y="71434"/>
                </a:lnTo>
                <a:lnTo>
                  <a:pt x="24291" y="71477"/>
                </a:lnTo>
                <a:lnTo>
                  <a:pt x="24533" y="71505"/>
                </a:lnTo>
                <a:lnTo>
                  <a:pt x="24760" y="71520"/>
                </a:lnTo>
                <a:lnTo>
                  <a:pt x="25244" y="71520"/>
                </a:lnTo>
                <a:lnTo>
                  <a:pt x="25472" y="71505"/>
                </a:lnTo>
                <a:lnTo>
                  <a:pt x="25714" y="71477"/>
                </a:lnTo>
                <a:lnTo>
                  <a:pt x="25956" y="71434"/>
                </a:lnTo>
                <a:lnTo>
                  <a:pt x="26183" y="71377"/>
                </a:lnTo>
                <a:lnTo>
                  <a:pt x="26411" y="71320"/>
                </a:lnTo>
                <a:lnTo>
                  <a:pt x="26639" y="71249"/>
                </a:lnTo>
                <a:lnTo>
                  <a:pt x="26866" y="71164"/>
                </a:lnTo>
                <a:lnTo>
                  <a:pt x="27094" y="71064"/>
                </a:lnTo>
                <a:lnTo>
                  <a:pt x="27307" y="70950"/>
                </a:lnTo>
                <a:lnTo>
                  <a:pt x="27521" y="70837"/>
                </a:lnTo>
                <a:lnTo>
                  <a:pt x="27734" y="70709"/>
                </a:lnTo>
                <a:lnTo>
                  <a:pt x="27934" y="70566"/>
                </a:lnTo>
                <a:lnTo>
                  <a:pt x="28133" y="70410"/>
                </a:lnTo>
                <a:lnTo>
                  <a:pt x="28318" y="70253"/>
                </a:lnTo>
                <a:lnTo>
                  <a:pt x="28503" y="70068"/>
                </a:lnTo>
                <a:lnTo>
                  <a:pt x="28645" y="69926"/>
                </a:lnTo>
                <a:lnTo>
                  <a:pt x="28787" y="69798"/>
                </a:lnTo>
                <a:lnTo>
                  <a:pt x="29001" y="69613"/>
                </a:lnTo>
                <a:lnTo>
                  <a:pt x="29627" y="69101"/>
                </a:lnTo>
                <a:lnTo>
                  <a:pt x="31548" y="67535"/>
                </a:lnTo>
                <a:lnTo>
                  <a:pt x="32786" y="66511"/>
                </a:lnTo>
                <a:lnTo>
                  <a:pt x="34166" y="65344"/>
                </a:lnTo>
                <a:lnTo>
                  <a:pt x="35646" y="64049"/>
                </a:lnTo>
                <a:lnTo>
                  <a:pt x="36415" y="63352"/>
                </a:lnTo>
                <a:lnTo>
                  <a:pt x="37197" y="62640"/>
                </a:lnTo>
                <a:lnTo>
                  <a:pt x="37994" y="61900"/>
                </a:lnTo>
                <a:lnTo>
                  <a:pt x="38791" y="61132"/>
                </a:lnTo>
                <a:lnTo>
                  <a:pt x="39602" y="60335"/>
                </a:lnTo>
                <a:lnTo>
                  <a:pt x="40399" y="59538"/>
                </a:lnTo>
                <a:lnTo>
                  <a:pt x="41196" y="58713"/>
                </a:lnTo>
                <a:lnTo>
                  <a:pt x="41978" y="57873"/>
                </a:lnTo>
                <a:lnTo>
                  <a:pt x="42747" y="57019"/>
                </a:lnTo>
                <a:lnTo>
                  <a:pt x="43487" y="56151"/>
                </a:lnTo>
                <a:lnTo>
                  <a:pt x="44213" y="55269"/>
                </a:lnTo>
                <a:lnTo>
                  <a:pt x="44910" y="54373"/>
                </a:lnTo>
                <a:lnTo>
                  <a:pt x="45579" y="53490"/>
                </a:lnTo>
                <a:lnTo>
                  <a:pt x="46219" y="52580"/>
                </a:lnTo>
                <a:lnTo>
                  <a:pt x="46518" y="52139"/>
                </a:lnTo>
                <a:lnTo>
                  <a:pt x="46817" y="51683"/>
                </a:lnTo>
                <a:lnTo>
                  <a:pt x="47087" y="51228"/>
                </a:lnTo>
                <a:lnTo>
                  <a:pt x="47357" y="50772"/>
                </a:lnTo>
                <a:lnTo>
                  <a:pt x="47614" y="50331"/>
                </a:lnTo>
                <a:lnTo>
                  <a:pt x="47870" y="49876"/>
                </a:lnTo>
                <a:lnTo>
                  <a:pt x="48097" y="49421"/>
                </a:lnTo>
                <a:lnTo>
                  <a:pt x="48311" y="48965"/>
                </a:lnTo>
                <a:lnTo>
                  <a:pt x="48624" y="48268"/>
                </a:lnTo>
                <a:lnTo>
                  <a:pt x="48894" y="47585"/>
                </a:lnTo>
                <a:lnTo>
                  <a:pt x="49022" y="47229"/>
                </a:lnTo>
                <a:lnTo>
                  <a:pt x="49136" y="46888"/>
                </a:lnTo>
                <a:lnTo>
                  <a:pt x="49250" y="46546"/>
                </a:lnTo>
                <a:lnTo>
                  <a:pt x="49335" y="46205"/>
                </a:lnTo>
                <a:lnTo>
                  <a:pt x="49421" y="45863"/>
                </a:lnTo>
                <a:lnTo>
                  <a:pt x="49492" y="45522"/>
                </a:lnTo>
                <a:lnTo>
                  <a:pt x="49563" y="45194"/>
                </a:lnTo>
                <a:lnTo>
                  <a:pt x="49606" y="44853"/>
                </a:lnTo>
                <a:lnTo>
                  <a:pt x="49648" y="44526"/>
                </a:lnTo>
                <a:lnTo>
                  <a:pt x="49677" y="44184"/>
                </a:lnTo>
                <a:lnTo>
                  <a:pt x="49705" y="43857"/>
                </a:lnTo>
                <a:lnTo>
                  <a:pt x="49705" y="43529"/>
                </a:lnTo>
                <a:lnTo>
                  <a:pt x="49705" y="3145"/>
                </a:lnTo>
                <a:lnTo>
                  <a:pt x="49691" y="2818"/>
                </a:lnTo>
                <a:lnTo>
                  <a:pt x="49648" y="2505"/>
                </a:lnTo>
                <a:lnTo>
                  <a:pt x="49563" y="2206"/>
                </a:lnTo>
                <a:lnTo>
                  <a:pt x="49463" y="1921"/>
                </a:lnTo>
                <a:lnTo>
                  <a:pt x="49321" y="1651"/>
                </a:lnTo>
                <a:lnTo>
                  <a:pt x="49165" y="1380"/>
                </a:lnTo>
                <a:lnTo>
                  <a:pt x="48994" y="1138"/>
                </a:lnTo>
                <a:lnTo>
                  <a:pt x="48780" y="925"/>
                </a:lnTo>
                <a:lnTo>
                  <a:pt x="48567" y="712"/>
                </a:lnTo>
                <a:lnTo>
                  <a:pt x="48325" y="541"/>
                </a:lnTo>
                <a:lnTo>
                  <a:pt x="48055" y="384"/>
                </a:lnTo>
                <a:lnTo>
                  <a:pt x="47784" y="242"/>
                </a:lnTo>
                <a:lnTo>
                  <a:pt x="47500" y="142"/>
                </a:lnTo>
                <a:lnTo>
                  <a:pt x="47201" y="57"/>
                </a:lnTo>
                <a:lnTo>
                  <a:pt x="46888" y="14"/>
                </a:lnTo>
                <a:lnTo>
                  <a:pt x="46561" y="0"/>
                </a:lnTo>
                <a:close/>
              </a:path>
            </a:pathLst>
          </a:cu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F77-7935-A47C-6336-3B21A40D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Records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75ECF-49BE-A30E-AB88-4232892D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502815"/>
            <a:ext cx="4010585" cy="255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36F6C7-1FFF-9A85-CF96-815289BA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41" y="1655520"/>
            <a:ext cx="4989860" cy="24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F77-7935-A47C-6336-3B21A40D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Records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75ECF-49BE-A30E-AB88-4232892D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863" y="1502815"/>
            <a:ext cx="3943968" cy="255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36F6C7-1FFF-9A85-CF96-815289BA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141" y="1655520"/>
            <a:ext cx="4989860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F77-7935-A47C-6336-3B21A40D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605EF-D0A4-D7D9-19E0-B042D9ED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90" y="1502815"/>
            <a:ext cx="6225620" cy="35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1FB33-7A6B-B5E2-2B53-597E41319625}"/>
              </a:ext>
            </a:extLst>
          </p:cNvPr>
          <p:cNvSpPr txBox="1"/>
          <p:nvPr/>
        </p:nvSpPr>
        <p:spPr>
          <a:xfrm>
            <a:off x="5033003" y="281175"/>
            <a:ext cx="41109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Execution Screenshots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39AB2-502F-E94D-0FA2-CE44C09F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3" y="1808225"/>
            <a:ext cx="81594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6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Fira Sans Extra Condensed</vt:lpstr>
      <vt:lpstr>Times New Roman</vt:lpstr>
      <vt:lpstr>Wingdings</vt:lpstr>
      <vt:lpstr>Office Theme</vt:lpstr>
      <vt:lpstr>Sentiment Analysis from  Roman-Urdu Text </vt:lpstr>
      <vt:lpstr>PowerPoint Presentation</vt:lpstr>
      <vt:lpstr>Introduction</vt:lpstr>
      <vt:lpstr>PowerPoint Presentation</vt:lpstr>
      <vt:lpstr>PowerPoint Presentation</vt:lpstr>
      <vt:lpstr>Dataset Records</vt:lpstr>
      <vt:lpstr>Dataset Records</vt:lpstr>
      <vt:lpstr>Model Evaluation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2022-12-09T11:46:01Z</dcterms:modified>
</cp:coreProperties>
</file>